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7" r:id="rId1"/>
  </p:sldMasterIdLst>
  <p:notesMasterIdLst>
    <p:notesMasterId r:id="rId20"/>
  </p:notesMasterIdLst>
  <p:sldIdLst>
    <p:sldId id="380" r:id="rId2"/>
    <p:sldId id="366" r:id="rId3"/>
    <p:sldId id="367" r:id="rId4"/>
    <p:sldId id="465" r:id="rId5"/>
    <p:sldId id="462" r:id="rId6"/>
    <p:sldId id="466" r:id="rId7"/>
    <p:sldId id="467" r:id="rId8"/>
    <p:sldId id="468" r:id="rId9"/>
    <p:sldId id="463" r:id="rId10"/>
    <p:sldId id="471" r:id="rId11"/>
    <p:sldId id="470" r:id="rId12"/>
    <p:sldId id="469" r:id="rId13"/>
    <p:sldId id="472" r:id="rId14"/>
    <p:sldId id="464" r:id="rId15"/>
    <p:sldId id="475" r:id="rId16"/>
    <p:sldId id="473" r:id="rId17"/>
    <p:sldId id="474" r:id="rId18"/>
    <p:sldId id="420" r:id="rId19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22275" indent="-6032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846138" indent="-12065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271588" indent="-182563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693863" indent="-2428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>
          <p15:clr>
            <a:srgbClr val="A4A3A4"/>
          </p15:clr>
        </p15:guide>
        <p15:guide id="2" orient="horz" pos="327">
          <p15:clr>
            <a:srgbClr val="A4A3A4"/>
          </p15:clr>
        </p15:guide>
        <p15:guide id="3" orient="horz" pos="2402">
          <p15:clr>
            <a:srgbClr val="A4A3A4"/>
          </p15:clr>
        </p15:guide>
        <p15:guide id="4" orient="horz" pos="2674">
          <p15:clr>
            <a:srgbClr val="A4A3A4"/>
          </p15:clr>
        </p15:guide>
        <p15:guide id="5" orient="horz" pos="3083">
          <p15:clr>
            <a:srgbClr val="A4A3A4"/>
          </p15:clr>
        </p15:guide>
        <p15:guide id="6" pos="295">
          <p15:clr>
            <a:srgbClr val="A4A3A4"/>
          </p15:clr>
        </p15:guide>
        <p15:guide id="7" pos="2880">
          <p15:clr>
            <a:srgbClr val="A4A3A4"/>
          </p15:clr>
        </p15:guide>
        <p15:guide id="8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E0000"/>
    <a:srgbClr val="AC0000"/>
    <a:srgbClr val="FFAFAF"/>
    <a:srgbClr val="FF9900"/>
    <a:srgbClr val="FF0000"/>
    <a:srgbClr val="133FCB"/>
    <a:srgbClr val="08A810"/>
    <a:srgbClr val="067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83916" autoAdjust="0"/>
  </p:normalViewPr>
  <p:slideViewPr>
    <p:cSldViewPr>
      <p:cViewPr varScale="1">
        <p:scale>
          <a:sx n="129" d="100"/>
          <a:sy n="129" d="100"/>
        </p:scale>
        <p:origin x="1248" y="90"/>
      </p:cViewPr>
      <p:guideLst>
        <p:guide orient="horz" pos="1416"/>
        <p:guide orient="horz" pos="327"/>
        <p:guide orient="horz" pos="2402"/>
        <p:guide orient="horz" pos="2674"/>
        <p:guide orient="horz" pos="3083"/>
        <p:guide pos="295"/>
        <p:guide pos="2880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14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dirty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dirty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dirty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5754E265-BB34-40F3-81E7-46D2398A79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4959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222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8461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2715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6938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120204" algn="l" defTabSz="8480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44247" algn="l" defTabSz="8480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68288" algn="l" defTabSz="8480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92328" algn="l" defTabSz="8480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fld id="{3B29052F-6C24-4289-8150-FFD3215BDB76}" type="slidenum">
              <a:rPr lang="zh-CN" altLang="en-US" b="0"/>
              <a:pPr eaLnBrk="1" hangingPunct="1"/>
              <a:t>0</a:t>
            </a:fld>
            <a:endParaRPr lang="zh-CN" altLang="en-US" b="0"/>
          </a:p>
        </p:txBody>
      </p:sp>
    </p:spTree>
    <p:extLst>
      <p:ext uri="{BB962C8B-B14F-4D97-AF65-F5344CB8AC3E}">
        <p14:creationId xmlns:p14="http://schemas.microsoft.com/office/powerpoint/2010/main" val="3004559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fld id="{45487D5F-EB4A-488A-ADF0-1B0FEC557BCC}" type="slidenum">
              <a:rPr lang="en-US" altLang="zh-CN" b="0"/>
              <a:pPr eaLnBrk="1" hangingPunct="1"/>
              <a:t>9</a:t>
            </a:fld>
            <a:endParaRPr lang="en-US" altLang="zh-CN" b="0"/>
          </a:p>
        </p:txBody>
      </p:sp>
    </p:spTree>
    <p:extLst>
      <p:ext uri="{BB962C8B-B14F-4D97-AF65-F5344CB8AC3E}">
        <p14:creationId xmlns:p14="http://schemas.microsoft.com/office/powerpoint/2010/main" val="3881029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fld id="{45487D5F-EB4A-488A-ADF0-1B0FEC557BCC}" type="slidenum">
              <a:rPr lang="en-US" altLang="zh-CN" b="0"/>
              <a:pPr eaLnBrk="1" hangingPunct="1"/>
              <a:t>10</a:t>
            </a:fld>
            <a:endParaRPr lang="en-US" altLang="zh-CN" b="0"/>
          </a:p>
        </p:txBody>
      </p:sp>
    </p:spTree>
    <p:extLst>
      <p:ext uri="{BB962C8B-B14F-4D97-AF65-F5344CB8AC3E}">
        <p14:creationId xmlns:p14="http://schemas.microsoft.com/office/powerpoint/2010/main" val="272690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fld id="{45487D5F-EB4A-488A-ADF0-1B0FEC557BCC}" type="slidenum">
              <a:rPr lang="en-US" altLang="zh-CN" b="0"/>
              <a:pPr eaLnBrk="1" hangingPunct="1"/>
              <a:t>11</a:t>
            </a:fld>
            <a:endParaRPr lang="en-US" altLang="zh-CN" b="0"/>
          </a:p>
        </p:txBody>
      </p:sp>
    </p:spTree>
    <p:extLst>
      <p:ext uri="{BB962C8B-B14F-4D97-AF65-F5344CB8AC3E}">
        <p14:creationId xmlns:p14="http://schemas.microsoft.com/office/powerpoint/2010/main" val="3017889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fld id="{45487D5F-EB4A-488A-ADF0-1B0FEC557BCC}" type="slidenum">
              <a:rPr lang="en-US" altLang="zh-CN" b="0"/>
              <a:pPr eaLnBrk="1" hangingPunct="1"/>
              <a:t>12</a:t>
            </a:fld>
            <a:endParaRPr lang="en-US" altLang="zh-CN" b="0"/>
          </a:p>
        </p:txBody>
      </p:sp>
    </p:spTree>
    <p:extLst>
      <p:ext uri="{BB962C8B-B14F-4D97-AF65-F5344CB8AC3E}">
        <p14:creationId xmlns:p14="http://schemas.microsoft.com/office/powerpoint/2010/main" val="2601397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既有行业技术发展和管理创新的外在因素，也有设计企业自身发展的内生动力。</a:t>
            </a: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fld id="{45487D5F-EB4A-488A-ADF0-1B0FEC557BCC}" type="slidenum">
              <a:rPr lang="en-US" altLang="zh-CN" b="0"/>
              <a:pPr eaLnBrk="1" hangingPunct="1"/>
              <a:t>13</a:t>
            </a:fld>
            <a:endParaRPr lang="en-US" altLang="zh-CN" b="0"/>
          </a:p>
        </p:txBody>
      </p:sp>
    </p:spTree>
    <p:extLst>
      <p:ext uri="{BB962C8B-B14F-4D97-AF65-F5344CB8AC3E}">
        <p14:creationId xmlns:p14="http://schemas.microsoft.com/office/powerpoint/2010/main" val="451907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fld id="{45487D5F-EB4A-488A-ADF0-1B0FEC557BCC}" type="slidenum">
              <a:rPr lang="en-US" altLang="zh-CN" b="0"/>
              <a:pPr eaLnBrk="1" hangingPunct="1"/>
              <a:t>14</a:t>
            </a:fld>
            <a:endParaRPr lang="en-US" altLang="zh-CN" b="0"/>
          </a:p>
        </p:txBody>
      </p:sp>
    </p:spTree>
    <p:extLst>
      <p:ext uri="{BB962C8B-B14F-4D97-AF65-F5344CB8AC3E}">
        <p14:creationId xmlns:p14="http://schemas.microsoft.com/office/powerpoint/2010/main" val="926950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fld id="{45487D5F-EB4A-488A-ADF0-1B0FEC557BCC}" type="slidenum">
              <a:rPr lang="en-US" altLang="zh-CN" b="0"/>
              <a:pPr eaLnBrk="1" hangingPunct="1"/>
              <a:t>15</a:t>
            </a:fld>
            <a:endParaRPr lang="en-US" altLang="zh-CN" b="0"/>
          </a:p>
        </p:txBody>
      </p:sp>
    </p:spTree>
    <p:extLst>
      <p:ext uri="{BB962C8B-B14F-4D97-AF65-F5344CB8AC3E}">
        <p14:creationId xmlns:p14="http://schemas.microsoft.com/office/powerpoint/2010/main" val="1681122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fld id="{45487D5F-EB4A-488A-ADF0-1B0FEC557BCC}" type="slidenum">
              <a:rPr lang="en-US" altLang="zh-CN" b="0"/>
              <a:pPr eaLnBrk="1" hangingPunct="1"/>
              <a:t>16</a:t>
            </a:fld>
            <a:endParaRPr lang="en-US" altLang="zh-CN" b="0"/>
          </a:p>
        </p:txBody>
      </p:sp>
    </p:spTree>
    <p:extLst>
      <p:ext uri="{BB962C8B-B14F-4D97-AF65-F5344CB8AC3E}">
        <p14:creationId xmlns:p14="http://schemas.microsoft.com/office/powerpoint/2010/main" val="3898763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fld id="{45487D5F-EB4A-488A-ADF0-1B0FEC557BCC}" type="slidenum">
              <a:rPr lang="en-US" altLang="zh-CN" b="0"/>
              <a:pPr eaLnBrk="1" hangingPunct="1"/>
              <a:t>17</a:t>
            </a:fld>
            <a:endParaRPr lang="en-US" altLang="zh-CN" b="0"/>
          </a:p>
        </p:txBody>
      </p:sp>
    </p:spTree>
    <p:extLst>
      <p:ext uri="{BB962C8B-B14F-4D97-AF65-F5344CB8AC3E}">
        <p14:creationId xmlns:p14="http://schemas.microsoft.com/office/powerpoint/2010/main" val="117765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fld id="{FE416C8F-C7B4-4052-8002-06EB94A72986}" type="slidenum">
              <a:rPr lang="en-US" altLang="zh-CN" b="0"/>
              <a:pPr eaLnBrk="1" hangingPunct="1"/>
              <a:t>1</a:t>
            </a:fld>
            <a:endParaRPr lang="en-US" altLang="zh-CN" b="0"/>
          </a:p>
        </p:txBody>
      </p:sp>
    </p:spTree>
    <p:extLst>
      <p:ext uri="{BB962C8B-B14F-4D97-AF65-F5344CB8AC3E}">
        <p14:creationId xmlns:p14="http://schemas.microsoft.com/office/powerpoint/2010/main" val="246589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fld id="{45487D5F-EB4A-488A-ADF0-1B0FEC557BCC}" type="slidenum">
              <a:rPr lang="en-US" altLang="zh-CN" b="0"/>
              <a:pPr eaLnBrk="1" hangingPunct="1"/>
              <a:t>2</a:t>
            </a:fld>
            <a:endParaRPr lang="en-US" altLang="zh-CN" b="0"/>
          </a:p>
        </p:txBody>
      </p:sp>
    </p:spTree>
    <p:extLst>
      <p:ext uri="{BB962C8B-B14F-4D97-AF65-F5344CB8AC3E}">
        <p14:creationId xmlns:p14="http://schemas.microsoft.com/office/powerpoint/2010/main" val="2696010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fld id="{45487D5F-EB4A-488A-ADF0-1B0FEC557BCC}" type="slidenum">
              <a:rPr lang="en-US" altLang="zh-CN" b="0"/>
              <a:pPr eaLnBrk="1" hangingPunct="1"/>
              <a:t>3</a:t>
            </a:fld>
            <a:endParaRPr lang="en-US" altLang="zh-CN" b="0"/>
          </a:p>
        </p:txBody>
      </p:sp>
    </p:spTree>
    <p:extLst>
      <p:ext uri="{BB962C8B-B14F-4D97-AF65-F5344CB8AC3E}">
        <p14:creationId xmlns:p14="http://schemas.microsoft.com/office/powerpoint/2010/main" val="2796065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fld id="{45487D5F-EB4A-488A-ADF0-1B0FEC557BCC}" type="slidenum">
              <a:rPr lang="en-US" altLang="zh-CN" b="0"/>
              <a:pPr eaLnBrk="1" hangingPunct="1"/>
              <a:t>4</a:t>
            </a:fld>
            <a:endParaRPr lang="en-US" altLang="zh-CN" b="0"/>
          </a:p>
        </p:txBody>
      </p:sp>
    </p:spTree>
    <p:extLst>
      <p:ext uri="{BB962C8B-B14F-4D97-AF65-F5344CB8AC3E}">
        <p14:creationId xmlns:p14="http://schemas.microsoft.com/office/powerpoint/2010/main" val="1708876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fld id="{45487D5F-EB4A-488A-ADF0-1B0FEC557BCC}" type="slidenum">
              <a:rPr lang="en-US" altLang="zh-CN" b="0"/>
              <a:pPr eaLnBrk="1" hangingPunct="1"/>
              <a:t>5</a:t>
            </a:fld>
            <a:endParaRPr lang="en-US" altLang="zh-CN" b="0"/>
          </a:p>
        </p:txBody>
      </p:sp>
    </p:spTree>
    <p:extLst>
      <p:ext uri="{BB962C8B-B14F-4D97-AF65-F5344CB8AC3E}">
        <p14:creationId xmlns:p14="http://schemas.microsoft.com/office/powerpoint/2010/main" val="601453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fld id="{45487D5F-EB4A-488A-ADF0-1B0FEC557BCC}" type="slidenum">
              <a:rPr lang="en-US" altLang="zh-CN" b="0"/>
              <a:pPr eaLnBrk="1" hangingPunct="1"/>
              <a:t>6</a:t>
            </a:fld>
            <a:endParaRPr lang="en-US" altLang="zh-CN" b="0"/>
          </a:p>
        </p:txBody>
      </p:sp>
    </p:spTree>
    <p:extLst>
      <p:ext uri="{BB962C8B-B14F-4D97-AF65-F5344CB8AC3E}">
        <p14:creationId xmlns:p14="http://schemas.microsoft.com/office/powerpoint/2010/main" val="3669545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fld id="{45487D5F-EB4A-488A-ADF0-1B0FEC557BCC}" type="slidenum">
              <a:rPr lang="en-US" altLang="zh-CN" b="0"/>
              <a:pPr eaLnBrk="1" hangingPunct="1"/>
              <a:t>7</a:t>
            </a:fld>
            <a:endParaRPr lang="en-US" altLang="zh-CN" b="0"/>
          </a:p>
        </p:txBody>
      </p:sp>
    </p:spTree>
    <p:extLst>
      <p:ext uri="{BB962C8B-B14F-4D97-AF65-F5344CB8AC3E}">
        <p14:creationId xmlns:p14="http://schemas.microsoft.com/office/powerpoint/2010/main" val="2796500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fld id="{45487D5F-EB4A-488A-ADF0-1B0FEC557BCC}" type="slidenum">
              <a:rPr lang="en-US" altLang="zh-CN" b="0"/>
              <a:pPr eaLnBrk="1" hangingPunct="1"/>
              <a:t>8</a:t>
            </a:fld>
            <a:endParaRPr lang="en-US" altLang="zh-CN" b="0"/>
          </a:p>
        </p:txBody>
      </p:sp>
    </p:spTree>
    <p:extLst>
      <p:ext uri="{BB962C8B-B14F-4D97-AF65-F5344CB8AC3E}">
        <p14:creationId xmlns:p14="http://schemas.microsoft.com/office/powerpoint/2010/main" val="303337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803382"/>
      </p:ext>
    </p:extLst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483106"/>
      </p:ext>
    </p:extLst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548223"/>
      </p:ext>
    </p:extLst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239601"/>
      </p:ext>
    </p:extLst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923417"/>
      </p:ext>
    </p:extLst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931409"/>
      </p:ext>
    </p:extLst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5"/>
          </a:xfrm>
          <a:prstGeom prst="rect">
            <a:avLst/>
          </a:prstGeom>
        </p:spPr>
        <p:txBody>
          <a:bodyPr lIns="72545" tIns="36273" rIns="72545" bIns="36273" anchor="b"/>
          <a:lstStyle>
            <a:lvl1pPr algn="l">
              <a:defRPr sz="19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2900"/>
            </a:lvl1pPr>
            <a:lvl2pPr marL="424041" indent="0">
              <a:buNone/>
              <a:defRPr sz="2600"/>
            </a:lvl2pPr>
            <a:lvl3pPr marL="848081" indent="0">
              <a:buNone/>
              <a:defRPr sz="2200"/>
            </a:lvl3pPr>
            <a:lvl4pPr marL="1272122" indent="0">
              <a:buNone/>
              <a:defRPr sz="1900"/>
            </a:lvl4pPr>
            <a:lvl5pPr marL="1696164" indent="0">
              <a:buNone/>
              <a:defRPr sz="1900"/>
            </a:lvl5pPr>
            <a:lvl6pPr marL="2120204" indent="0">
              <a:buNone/>
              <a:defRPr sz="1900"/>
            </a:lvl6pPr>
            <a:lvl7pPr marL="2544247" indent="0">
              <a:buNone/>
              <a:defRPr sz="1900"/>
            </a:lvl7pPr>
            <a:lvl8pPr marL="2968288" indent="0">
              <a:buNone/>
              <a:defRPr sz="1900"/>
            </a:lvl8pPr>
            <a:lvl9pPr marL="3392328" indent="0">
              <a:buNone/>
              <a:defRPr sz="19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5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1300"/>
            </a:lvl1pPr>
            <a:lvl2pPr marL="424041" indent="0">
              <a:buNone/>
              <a:defRPr sz="1100"/>
            </a:lvl2pPr>
            <a:lvl3pPr marL="848081" indent="0">
              <a:buNone/>
              <a:defRPr sz="1000"/>
            </a:lvl3pPr>
            <a:lvl4pPr marL="1272122" indent="0">
              <a:buNone/>
              <a:defRPr sz="800"/>
            </a:lvl4pPr>
            <a:lvl5pPr marL="1696164" indent="0">
              <a:buNone/>
              <a:defRPr sz="800"/>
            </a:lvl5pPr>
            <a:lvl6pPr marL="2120204" indent="0">
              <a:buNone/>
              <a:defRPr sz="800"/>
            </a:lvl6pPr>
            <a:lvl7pPr marL="2544247" indent="0">
              <a:buNone/>
              <a:defRPr sz="800"/>
            </a:lvl7pPr>
            <a:lvl8pPr marL="2968288" indent="0">
              <a:buNone/>
              <a:defRPr sz="800"/>
            </a:lvl8pPr>
            <a:lvl9pPr marL="339232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35938969"/>
      </p:ext>
    </p:extLst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671" y="87314"/>
            <a:ext cx="8206671" cy="486455"/>
          </a:xfrm>
          <a:prstGeom prst="rect">
            <a:avLst/>
          </a:prstGeom>
        </p:spPr>
        <p:txBody>
          <a:bodyPr lIns="72545" tIns="36273" rIns="72545" bIns="3627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671" y="735920"/>
            <a:ext cx="8206671" cy="4029982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02712655"/>
      </p:ext>
    </p:extLst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86922"/>
            <a:ext cx="2051050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8" y="86922"/>
            <a:ext cx="6003925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333567"/>
      </p:ext>
    </p:extLst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74625" y="152400"/>
            <a:ext cx="373063" cy="373063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8775" y="352425"/>
            <a:ext cx="249238" cy="24765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9" name="直接连接符 46"/>
          <p:cNvCxnSpPr>
            <a:cxnSpLocks noChangeShapeType="1"/>
          </p:cNvCxnSpPr>
          <p:nvPr userDrawn="1"/>
        </p:nvCxnSpPr>
        <p:spPr bwMode="auto">
          <a:xfrm flipH="1">
            <a:off x="641350" y="771525"/>
            <a:ext cx="8351838" cy="0"/>
          </a:xfrm>
          <a:prstGeom prst="line">
            <a:avLst/>
          </a:prstGeom>
          <a:noFill/>
          <a:ln w="158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微软雅黑" pitchFamily="34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微软雅黑" pitchFamily="34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微软雅黑" pitchFamily="34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微软雅黑" pitchFamily="34" charset="-122"/>
          <a:cs typeface="宋体" pitchFamily="2" charset="-122"/>
        </a:defRPr>
      </a:lvl5pPr>
      <a:lvl6pPr marL="424041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微软雅黑" pitchFamily="34" charset="-122"/>
          <a:cs typeface="宋体" pitchFamily="2" charset="-122"/>
        </a:defRPr>
      </a:lvl6pPr>
      <a:lvl7pPr marL="848081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微软雅黑" pitchFamily="34" charset="-122"/>
          <a:cs typeface="宋体" pitchFamily="2" charset="-122"/>
        </a:defRPr>
      </a:lvl7pPr>
      <a:lvl8pPr marL="1272122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微软雅黑" pitchFamily="34" charset="-122"/>
          <a:cs typeface="宋体" pitchFamily="2" charset="-122"/>
        </a:defRPr>
      </a:lvl8pPr>
      <a:lvl9pPr marL="1696164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微软雅黑" pitchFamily="34" charset="-122"/>
          <a:cs typeface="宋体" pitchFamily="2" charset="-122"/>
        </a:defRPr>
      </a:lvl9pPr>
    </p:titleStyle>
    <p:bodyStyle>
      <a:lvl1pPr marL="166688" indent="-166688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0063" indent="-166688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28675" indent="-160338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166688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1500188" indent="-169863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925853" indent="-170794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2349895" indent="-170794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773937" indent="-170794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3197976" indent="-170794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4808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041" algn="l" defTabSz="84808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081" algn="l" defTabSz="84808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2122" algn="l" defTabSz="84808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164" algn="l" defTabSz="84808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0204" algn="l" defTabSz="84808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4247" algn="l" defTabSz="84808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8288" algn="l" defTabSz="84808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2328" algn="l" defTabSz="84808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0" descr="EV019-0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1429245" y="-2396802"/>
            <a:ext cx="12049918" cy="9992402"/>
          </a:xfrm>
          <a:prstGeom prst="rect">
            <a:avLst/>
          </a:prstGeom>
          <a:noFill/>
        </p:spPr>
      </p:pic>
      <p:pic>
        <p:nvPicPr>
          <p:cNvPr id="31" name="Picture 21" descr="EV019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1145643" y="-1676721"/>
            <a:ext cx="11570316" cy="8211192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-36512" y="-92075"/>
            <a:ext cx="9180513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6283325" y="1028700"/>
            <a:ext cx="314325" cy="3492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-36512" y="1183424"/>
            <a:ext cx="9169400" cy="2947539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259632" y="2312360"/>
            <a:ext cx="705678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lang="zh-CN" altLang="en-US" sz="37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理正电子批注及电子签署系统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0829"/>
            <a:ext cx="1382695" cy="31360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F612B44-8725-4E7A-B5B8-5B86337B34ED}"/>
              </a:ext>
            </a:extLst>
          </p:cNvPr>
          <p:cNvSpPr/>
          <p:nvPr/>
        </p:nvSpPr>
        <p:spPr>
          <a:xfrm>
            <a:off x="5691358" y="3349508"/>
            <a:ext cx="2337026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Click="0" advTm="13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40538 0.23827 C -0.40538 0.02654 -0.31059 -0.1466 -0.19288 -0.1466 C -0.07552 -0.1466 0.01979 0.02654 0.01979 0.23827 C 0.01979 0.45093 -0.07552 0.62315 -0.19288 0.62315 C -0.31059 0.62315 -0.40538 0.45093 -0.40538 0.23827 Z " pathEditMode="relative" rAng="16200000" ptsTypes="fffff">
                                      <p:cBhvr>
                                        <p:cTn id="1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1163638" y="1579563"/>
            <a:ext cx="5667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dirty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282950" y="2168525"/>
            <a:ext cx="2120900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" y="976312"/>
            <a:ext cx="7486650" cy="3190875"/>
          </a:xfrm>
          <a:prstGeom prst="rect">
            <a:avLst/>
          </a:prstGeom>
        </p:spPr>
      </p:pic>
      <p:sp>
        <p:nvSpPr>
          <p:cNvPr id="7" name="TextBox 70"/>
          <p:cNvSpPr txBox="1">
            <a:spLocks noChangeArrowheads="1"/>
          </p:cNvSpPr>
          <p:nvPr/>
        </p:nvSpPr>
        <p:spPr bwMode="auto">
          <a:xfrm>
            <a:off x="176212" y="105787"/>
            <a:ext cx="4395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出图用途策划（项目负责人）</a:t>
            </a:r>
          </a:p>
        </p:txBody>
      </p:sp>
    </p:spTree>
    <p:extLst>
      <p:ext uri="{BB962C8B-B14F-4D97-AF65-F5344CB8AC3E}">
        <p14:creationId xmlns:p14="http://schemas.microsoft.com/office/powerpoint/2010/main" val="3294360395"/>
      </p:ext>
    </p:extLst>
  </p:cSld>
  <p:clrMapOvr>
    <a:masterClrMapping/>
  </p:clrMapOvr>
  <p:transition spd="slow" advClick="0" advTm="1931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1163638" y="1579563"/>
            <a:ext cx="5667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dirty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282950" y="2168525"/>
            <a:ext cx="2120900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638047"/>
            <a:ext cx="7245882" cy="4422294"/>
          </a:xfrm>
          <a:prstGeom prst="rect">
            <a:avLst/>
          </a:prstGeom>
        </p:spPr>
      </p:pic>
      <p:sp>
        <p:nvSpPr>
          <p:cNvPr id="7" name="TextBox 70"/>
          <p:cNvSpPr txBox="1">
            <a:spLocks noChangeArrowheads="1"/>
          </p:cNvSpPr>
          <p:nvPr/>
        </p:nvSpPr>
        <p:spPr bwMode="auto">
          <a:xfrm>
            <a:off x="176212" y="105787"/>
            <a:ext cx="3896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签署确认单</a:t>
            </a:r>
          </a:p>
        </p:txBody>
      </p:sp>
    </p:spTree>
    <p:extLst>
      <p:ext uri="{BB962C8B-B14F-4D97-AF65-F5344CB8AC3E}">
        <p14:creationId xmlns:p14="http://schemas.microsoft.com/office/powerpoint/2010/main" val="4180393580"/>
      </p:ext>
    </p:extLst>
  </p:cSld>
  <p:clrMapOvr>
    <a:masterClrMapping/>
  </p:clrMapOvr>
  <p:transition spd="slow" advClick="0" advTm="1931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1163638" y="1579563"/>
            <a:ext cx="5667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dirty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282950" y="2168525"/>
            <a:ext cx="2120900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560438"/>
            <a:ext cx="7438404" cy="4240162"/>
          </a:xfrm>
          <a:prstGeom prst="rect">
            <a:avLst/>
          </a:prstGeom>
        </p:spPr>
      </p:pic>
      <p:sp>
        <p:nvSpPr>
          <p:cNvPr id="7" name="TextBox 70"/>
          <p:cNvSpPr txBox="1">
            <a:spLocks noChangeArrowheads="1"/>
          </p:cNvSpPr>
          <p:nvPr/>
        </p:nvSpPr>
        <p:spPr bwMode="auto">
          <a:xfrm>
            <a:off x="176212" y="105787"/>
            <a:ext cx="3896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完成签署确认流程</a:t>
            </a:r>
          </a:p>
        </p:txBody>
      </p:sp>
    </p:spTree>
    <p:extLst>
      <p:ext uri="{BB962C8B-B14F-4D97-AF65-F5344CB8AC3E}">
        <p14:creationId xmlns:p14="http://schemas.microsoft.com/office/powerpoint/2010/main" val="926383816"/>
      </p:ext>
    </p:extLst>
  </p:cSld>
  <p:clrMapOvr>
    <a:masterClrMapping/>
  </p:clrMapOvr>
  <p:transition spd="slow" advClick="0" advTm="1931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1163638" y="1579563"/>
            <a:ext cx="5667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dirty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282950" y="2168525"/>
            <a:ext cx="2120900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411510"/>
            <a:ext cx="4805337" cy="4607336"/>
          </a:xfrm>
          <a:prstGeom prst="rect">
            <a:avLst/>
          </a:prstGeom>
        </p:spPr>
      </p:pic>
      <p:sp>
        <p:nvSpPr>
          <p:cNvPr id="7" name="TextBox 70"/>
          <p:cNvSpPr txBox="1">
            <a:spLocks noChangeArrowheads="1"/>
          </p:cNvSpPr>
          <p:nvPr/>
        </p:nvSpPr>
        <p:spPr bwMode="auto">
          <a:xfrm>
            <a:off x="176212" y="105787"/>
            <a:ext cx="3896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批量转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PDF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28201105"/>
      </p:ext>
    </p:extLst>
  </p:cSld>
  <p:clrMapOvr>
    <a:masterClrMapping/>
  </p:clrMapOvr>
  <p:transition spd="slow" advClick="0" advTm="1931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63"/>
          <p:cNvGrpSpPr>
            <a:grpSpLocks/>
          </p:cNvGrpSpPr>
          <p:nvPr/>
        </p:nvGrpSpPr>
        <p:grpSpPr bwMode="auto">
          <a:xfrm>
            <a:off x="1171575" y="901700"/>
            <a:ext cx="7072313" cy="3482975"/>
            <a:chOff x="1358950" y="1173758"/>
            <a:chExt cx="7072312" cy="3482975"/>
          </a:xfrm>
        </p:grpSpPr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1358950" y="1173758"/>
              <a:ext cx="7072312" cy="3482975"/>
            </a:xfrm>
            <a:custGeom>
              <a:avLst/>
              <a:gdLst>
                <a:gd name="T0" fmla="*/ 97 w 9549"/>
                <a:gd name="T1" fmla="*/ 0 h 4700"/>
                <a:gd name="T2" fmla="*/ 9452 w 9549"/>
                <a:gd name="T3" fmla="*/ 0 h 4700"/>
                <a:gd name="T4" fmla="*/ 9549 w 9549"/>
                <a:gd name="T5" fmla="*/ 97 h 4700"/>
                <a:gd name="T6" fmla="*/ 9549 w 9549"/>
                <a:gd name="T7" fmla="*/ 4603 h 4700"/>
                <a:gd name="T8" fmla="*/ 9452 w 9549"/>
                <a:gd name="T9" fmla="*/ 4700 h 4700"/>
                <a:gd name="T10" fmla="*/ 97 w 9549"/>
                <a:gd name="T11" fmla="*/ 4700 h 4700"/>
                <a:gd name="T12" fmla="*/ 0 w 9549"/>
                <a:gd name="T13" fmla="*/ 4603 h 4700"/>
                <a:gd name="T14" fmla="*/ 0 w 9549"/>
                <a:gd name="T15" fmla="*/ 97 h 4700"/>
                <a:gd name="T16" fmla="*/ 97 w 9549"/>
                <a:gd name="T17" fmla="*/ 0 h 4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49" h="4700">
                  <a:moveTo>
                    <a:pt x="97" y="0"/>
                  </a:moveTo>
                  <a:lnTo>
                    <a:pt x="9452" y="0"/>
                  </a:lnTo>
                  <a:cubicBezTo>
                    <a:pt x="9505" y="0"/>
                    <a:pt x="9549" y="43"/>
                    <a:pt x="9549" y="97"/>
                  </a:cubicBezTo>
                  <a:lnTo>
                    <a:pt x="9549" y="4603"/>
                  </a:lnTo>
                  <a:cubicBezTo>
                    <a:pt x="9549" y="4656"/>
                    <a:pt x="9505" y="4700"/>
                    <a:pt x="9452" y="4700"/>
                  </a:cubicBezTo>
                  <a:lnTo>
                    <a:pt x="97" y="4700"/>
                  </a:lnTo>
                  <a:cubicBezTo>
                    <a:pt x="44" y="4700"/>
                    <a:pt x="0" y="4656"/>
                    <a:pt x="0" y="4603"/>
                  </a:cubicBezTo>
                  <a:lnTo>
                    <a:pt x="0" y="97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158" name="Freeform 8"/>
            <p:cNvSpPr>
              <a:spLocks/>
            </p:cNvSpPr>
            <p:nvPr/>
          </p:nvSpPr>
          <p:spPr bwMode="auto">
            <a:xfrm>
              <a:off x="7851825" y="4077295"/>
              <a:ext cx="579437" cy="579438"/>
            </a:xfrm>
            <a:custGeom>
              <a:avLst/>
              <a:gdLst>
                <a:gd name="T0" fmla="*/ 579437 w 782"/>
                <a:gd name="T1" fmla="*/ 0 h 782"/>
                <a:gd name="T2" fmla="*/ 579437 w 782"/>
                <a:gd name="T3" fmla="*/ 507564 h 782"/>
                <a:gd name="T4" fmla="*/ 507563 w 782"/>
                <a:gd name="T5" fmla="*/ 579438 h 782"/>
                <a:gd name="T6" fmla="*/ 0 w 782"/>
                <a:gd name="T7" fmla="*/ 579438 h 782"/>
                <a:gd name="T8" fmla="*/ 579437 w 782"/>
                <a:gd name="T9" fmla="*/ 0 h 7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2"/>
                <a:gd name="T16" fmla="*/ 0 h 782"/>
                <a:gd name="T17" fmla="*/ 782 w 782"/>
                <a:gd name="T18" fmla="*/ 782 h 7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2" h="782">
                  <a:moveTo>
                    <a:pt x="782" y="0"/>
                  </a:moveTo>
                  <a:lnTo>
                    <a:pt x="782" y="685"/>
                  </a:lnTo>
                  <a:cubicBezTo>
                    <a:pt x="782" y="738"/>
                    <a:pt x="738" y="782"/>
                    <a:pt x="685" y="782"/>
                  </a:cubicBezTo>
                  <a:lnTo>
                    <a:pt x="0" y="78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EAE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Freeform 6"/>
          <p:cNvSpPr>
            <a:spLocks/>
          </p:cNvSpPr>
          <p:nvPr/>
        </p:nvSpPr>
        <p:spPr bwMode="auto">
          <a:xfrm>
            <a:off x="1073150" y="700088"/>
            <a:ext cx="2422525" cy="193675"/>
          </a:xfrm>
          <a:custGeom>
            <a:avLst/>
            <a:gdLst>
              <a:gd name="T0" fmla="*/ 184467 w 3270"/>
              <a:gd name="T1" fmla="*/ 193675 h 261"/>
              <a:gd name="T2" fmla="*/ 2422525 w 3270"/>
              <a:gd name="T3" fmla="*/ 193675 h 261"/>
              <a:gd name="T4" fmla="*/ 2238798 w 3270"/>
              <a:gd name="T5" fmla="*/ 0 h 261"/>
              <a:gd name="T6" fmla="*/ 0 w 3270"/>
              <a:gd name="T7" fmla="*/ 0 h 261"/>
              <a:gd name="T8" fmla="*/ 184467 w 3270"/>
              <a:gd name="T9" fmla="*/ 193675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70"/>
              <a:gd name="T16" fmla="*/ 0 h 261"/>
              <a:gd name="T17" fmla="*/ 3270 w 3270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70" h="261">
                <a:moveTo>
                  <a:pt x="249" y="261"/>
                </a:moveTo>
                <a:lnTo>
                  <a:pt x="3270" y="261"/>
                </a:lnTo>
                <a:lnTo>
                  <a:pt x="3022" y="0"/>
                </a:lnTo>
                <a:lnTo>
                  <a:pt x="0" y="0"/>
                </a:lnTo>
                <a:lnTo>
                  <a:pt x="249" y="261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Freeform 7"/>
          <p:cNvSpPr>
            <a:spLocks/>
          </p:cNvSpPr>
          <p:nvPr/>
        </p:nvSpPr>
        <p:spPr bwMode="auto">
          <a:xfrm>
            <a:off x="1073150" y="700088"/>
            <a:ext cx="2238375" cy="1554162"/>
          </a:xfrm>
          <a:custGeom>
            <a:avLst/>
            <a:gdLst>
              <a:gd name="T0" fmla="*/ 3022 w 3022"/>
              <a:gd name="T1" fmla="*/ 0 h 2098"/>
              <a:gd name="T2" fmla="*/ 0 w 3022"/>
              <a:gd name="T3" fmla="*/ 0 h 2098"/>
              <a:gd name="T4" fmla="*/ 0 w 3022"/>
              <a:gd name="T5" fmla="*/ 2098 h 2098"/>
              <a:gd name="T6" fmla="*/ 2165 w 3022"/>
              <a:gd name="T7" fmla="*/ 2098 h 2098"/>
              <a:gd name="T8" fmla="*/ 3022 w 3022"/>
              <a:gd name="T9" fmla="*/ 0 h 2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2" h="2098">
                <a:moveTo>
                  <a:pt x="3022" y="0"/>
                </a:moveTo>
                <a:lnTo>
                  <a:pt x="0" y="0"/>
                </a:lnTo>
                <a:lnTo>
                  <a:pt x="0" y="2098"/>
                </a:lnTo>
                <a:lnTo>
                  <a:pt x="2165" y="2098"/>
                </a:lnTo>
                <a:lnTo>
                  <a:pt x="3022" y="0"/>
                </a:lnTo>
                <a:close/>
              </a:path>
            </a:pathLst>
          </a:custGeom>
          <a:solidFill>
            <a:srgbClr val="DE0000"/>
          </a:solidFill>
          <a:ln w="254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0"/>
          </a:p>
        </p:txBody>
      </p:sp>
      <p:sp>
        <p:nvSpPr>
          <p:cNvPr id="6150" name="Freeform 9"/>
          <p:cNvSpPr>
            <a:spLocks noEditPoints="1"/>
          </p:cNvSpPr>
          <p:nvPr/>
        </p:nvSpPr>
        <p:spPr bwMode="auto">
          <a:xfrm>
            <a:off x="7966075" y="4130675"/>
            <a:ext cx="198438" cy="198438"/>
          </a:xfrm>
          <a:custGeom>
            <a:avLst/>
            <a:gdLst>
              <a:gd name="T0" fmla="*/ 108104 w 268"/>
              <a:gd name="T1" fmla="*/ 167339 h 268"/>
              <a:gd name="T2" fmla="*/ 92555 w 268"/>
              <a:gd name="T3" fmla="*/ 154752 h 268"/>
              <a:gd name="T4" fmla="*/ 131057 w 268"/>
              <a:gd name="T5" fmla="*/ 109585 h 268"/>
              <a:gd name="T6" fmla="*/ 31839 w 268"/>
              <a:gd name="T7" fmla="*/ 109585 h 268"/>
              <a:gd name="T8" fmla="*/ 31839 w 268"/>
              <a:gd name="T9" fmla="*/ 88853 h 268"/>
              <a:gd name="T10" fmla="*/ 131057 w 268"/>
              <a:gd name="T11" fmla="*/ 88853 h 268"/>
              <a:gd name="T12" fmla="*/ 92555 w 268"/>
              <a:gd name="T13" fmla="*/ 44426 h 268"/>
              <a:gd name="T14" fmla="*/ 108104 w 268"/>
              <a:gd name="T15" fmla="*/ 31098 h 268"/>
              <a:gd name="T16" fmla="*/ 165858 w 268"/>
              <a:gd name="T17" fmla="*/ 99219 h 268"/>
              <a:gd name="T18" fmla="*/ 108104 w 268"/>
              <a:gd name="T19" fmla="*/ 167339 h 268"/>
              <a:gd name="T20" fmla="*/ 99219 w 268"/>
              <a:gd name="T21" fmla="*/ 0 h 268"/>
              <a:gd name="T22" fmla="*/ 198437 w 268"/>
              <a:gd name="T23" fmla="*/ 99219 h 268"/>
              <a:gd name="T24" fmla="*/ 99219 w 268"/>
              <a:gd name="T25" fmla="*/ 198438 h 268"/>
              <a:gd name="T26" fmla="*/ 0 w 268"/>
              <a:gd name="T27" fmla="*/ 99219 h 268"/>
              <a:gd name="T28" fmla="*/ 99219 w 268"/>
              <a:gd name="T29" fmla="*/ 0 h 268"/>
              <a:gd name="T30" fmla="*/ 99219 w 268"/>
              <a:gd name="T31" fmla="*/ 12587 h 268"/>
              <a:gd name="T32" fmla="*/ 185109 w 268"/>
              <a:gd name="T33" fmla="*/ 99219 h 268"/>
              <a:gd name="T34" fmla="*/ 99219 w 268"/>
              <a:gd name="T35" fmla="*/ 185850 h 268"/>
              <a:gd name="T36" fmla="*/ 12587 w 268"/>
              <a:gd name="T37" fmla="*/ 99219 h 268"/>
              <a:gd name="T38" fmla="*/ 99219 w 268"/>
              <a:gd name="T39" fmla="*/ 12587 h 2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68"/>
              <a:gd name="T61" fmla="*/ 0 h 268"/>
              <a:gd name="T62" fmla="*/ 268 w 268"/>
              <a:gd name="T63" fmla="*/ 268 h 2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68" h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684338" y="865188"/>
            <a:ext cx="6985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 sz="8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80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195638" y="1265238"/>
            <a:ext cx="38966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设计辅助工具</a:t>
            </a: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1163638" y="1579563"/>
            <a:ext cx="5667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dirty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282950" y="2168525"/>
            <a:ext cx="2120900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3">
            <a:extLst>
              <a:ext uri="{FF2B5EF4-FFF2-40B4-BE49-F238E27FC236}">
                <a16:creationId xmlns:a16="http://schemas.microsoft.com/office/drawing/2014/main" id="{21C50459-1CE0-42F3-AA9F-209A3B713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50" y="2168525"/>
            <a:ext cx="4097362" cy="11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插标准图框</a:t>
            </a:r>
            <a:endParaRPr lang="en-US" altLang="zh-CN" sz="16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生成图纸目录</a:t>
            </a:r>
            <a:endParaRPr lang="en-US" altLang="zh-CN" sz="16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外部参照相关功能</a:t>
            </a:r>
            <a:endParaRPr lang="en-US" altLang="zh-CN" sz="16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1979480"/>
      </p:ext>
    </p:extLst>
  </p:cSld>
  <p:clrMapOvr>
    <a:masterClrMapping/>
  </p:clrMapOvr>
  <p:transition spd="slow" advClick="0" advTm="1931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4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1163638" y="1579563"/>
            <a:ext cx="5667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dirty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282950" y="2168525"/>
            <a:ext cx="2120900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70"/>
          <p:cNvSpPr txBox="1">
            <a:spLocks noChangeArrowheads="1"/>
          </p:cNvSpPr>
          <p:nvPr/>
        </p:nvSpPr>
        <p:spPr bwMode="auto">
          <a:xfrm>
            <a:off x="176212" y="105787"/>
            <a:ext cx="3896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插标准图框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816" y="405786"/>
            <a:ext cx="5132368" cy="466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31084"/>
      </p:ext>
    </p:extLst>
  </p:cSld>
  <p:clrMapOvr>
    <a:masterClrMapping/>
  </p:clrMapOvr>
  <p:transition spd="slow" advClick="0" advTm="1931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1163638" y="1579563"/>
            <a:ext cx="5667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dirty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282950" y="2168525"/>
            <a:ext cx="2120900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70"/>
          <p:cNvSpPr txBox="1">
            <a:spLocks noChangeArrowheads="1"/>
          </p:cNvSpPr>
          <p:nvPr/>
        </p:nvSpPr>
        <p:spPr bwMode="auto">
          <a:xfrm>
            <a:off x="176212" y="105787"/>
            <a:ext cx="3896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生成图纸目录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307" y="575662"/>
            <a:ext cx="5293965" cy="489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65491"/>
      </p:ext>
    </p:extLst>
  </p:cSld>
  <p:clrMapOvr>
    <a:masterClrMapping/>
  </p:clrMapOvr>
  <p:transition spd="slow" advClick="0" advTm="1931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1163638" y="1579563"/>
            <a:ext cx="5667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dirty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282950" y="2168525"/>
            <a:ext cx="2120900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70"/>
          <p:cNvSpPr txBox="1">
            <a:spLocks noChangeArrowheads="1"/>
          </p:cNvSpPr>
          <p:nvPr/>
        </p:nvSpPr>
        <p:spPr bwMode="auto">
          <a:xfrm>
            <a:off x="176212" y="105787"/>
            <a:ext cx="3896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外部参照功能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025" y="585787"/>
            <a:ext cx="18859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42243"/>
      </p:ext>
    </p:extLst>
  </p:cSld>
  <p:clrMapOvr>
    <a:masterClrMapping/>
  </p:clrMapOvr>
  <p:transition spd="slow" advClick="0" advTm="1931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63"/>
          <p:cNvGrpSpPr>
            <a:grpSpLocks/>
          </p:cNvGrpSpPr>
          <p:nvPr/>
        </p:nvGrpSpPr>
        <p:grpSpPr bwMode="auto">
          <a:xfrm>
            <a:off x="1171575" y="901700"/>
            <a:ext cx="7072313" cy="3482975"/>
            <a:chOff x="1358950" y="1173758"/>
            <a:chExt cx="7072312" cy="3482975"/>
          </a:xfrm>
        </p:grpSpPr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1358950" y="1173758"/>
              <a:ext cx="7072312" cy="3482975"/>
            </a:xfrm>
            <a:custGeom>
              <a:avLst/>
              <a:gdLst>
                <a:gd name="T0" fmla="*/ 97 w 9549"/>
                <a:gd name="T1" fmla="*/ 0 h 4700"/>
                <a:gd name="T2" fmla="*/ 9452 w 9549"/>
                <a:gd name="T3" fmla="*/ 0 h 4700"/>
                <a:gd name="T4" fmla="*/ 9549 w 9549"/>
                <a:gd name="T5" fmla="*/ 97 h 4700"/>
                <a:gd name="T6" fmla="*/ 9549 w 9549"/>
                <a:gd name="T7" fmla="*/ 4603 h 4700"/>
                <a:gd name="T8" fmla="*/ 9452 w 9549"/>
                <a:gd name="T9" fmla="*/ 4700 h 4700"/>
                <a:gd name="T10" fmla="*/ 97 w 9549"/>
                <a:gd name="T11" fmla="*/ 4700 h 4700"/>
                <a:gd name="T12" fmla="*/ 0 w 9549"/>
                <a:gd name="T13" fmla="*/ 4603 h 4700"/>
                <a:gd name="T14" fmla="*/ 0 w 9549"/>
                <a:gd name="T15" fmla="*/ 97 h 4700"/>
                <a:gd name="T16" fmla="*/ 97 w 9549"/>
                <a:gd name="T17" fmla="*/ 0 h 4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49" h="4700">
                  <a:moveTo>
                    <a:pt x="97" y="0"/>
                  </a:moveTo>
                  <a:lnTo>
                    <a:pt x="9452" y="0"/>
                  </a:lnTo>
                  <a:cubicBezTo>
                    <a:pt x="9505" y="0"/>
                    <a:pt x="9549" y="43"/>
                    <a:pt x="9549" y="97"/>
                  </a:cubicBezTo>
                  <a:lnTo>
                    <a:pt x="9549" y="4603"/>
                  </a:lnTo>
                  <a:cubicBezTo>
                    <a:pt x="9549" y="4656"/>
                    <a:pt x="9505" y="4700"/>
                    <a:pt x="9452" y="4700"/>
                  </a:cubicBezTo>
                  <a:lnTo>
                    <a:pt x="97" y="4700"/>
                  </a:lnTo>
                  <a:cubicBezTo>
                    <a:pt x="44" y="4700"/>
                    <a:pt x="0" y="4656"/>
                    <a:pt x="0" y="4603"/>
                  </a:cubicBezTo>
                  <a:lnTo>
                    <a:pt x="0" y="97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158" name="Freeform 8"/>
            <p:cNvSpPr>
              <a:spLocks/>
            </p:cNvSpPr>
            <p:nvPr/>
          </p:nvSpPr>
          <p:spPr bwMode="auto">
            <a:xfrm>
              <a:off x="7851825" y="4077295"/>
              <a:ext cx="579437" cy="579438"/>
            </a:xfrm>
            <a:custGeom>
              <a:avLst/>
              <a:gdLst>
                <a:gd name="T0" fmla="*/ 579437 w 782"/>
                <a:gd name="T1" fmla="*/ 0 h 782"/>
                <a:gd name="T2" fmla="*/ 579437 w 782"/>
                <a:gd name="T3" fmla="*/ 507564 h 782"/>
                <a:gd name="T4" fmla="*/ 507563 w 782"/>
                <a:gd name="T5" fmla="*/ 579438 h 782"/>
                <a:gd name="T6" fmla="*/ 0 w 782"/>
                <a:gd name="T7" fmla="*/ 579438 h 782"/>
                <a:gd name="T8" fmla="*/ 579437 w 782"/>
                <a:gd name="T9" fmla="*/ 0 h 7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2"/>
                <a:gd name="T16" fmla="*/ 0 h 782"/>
                <a:gd name="T17" fmla="*/ 782 w 782"/>
                <a:gd name="T18" fmla="*/ 782 h 7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2" h="782">
                  <a:moveTo>
                    <a:pt x="782" y="0"/>
                  </a:moveTo>
                  <a:lnTo>
                    <a:pt x="782" y="685"/>
                  </a:lnTo>
                  <a:cubicBezTo>
                    <a:pt x="782" y="738"/>
                    <a:pt x="738" y="782"/>
                    <a:pt x="685" y="782"/>
                  </a:cubicBezTo>
                  <a:lnTo>
                    <a:pt x="0" y="78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EAE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Freeform 6"/>
          <p:cNvSpPr>
            <a:spLocks/>
          </p:cNvSpPr>
          <p:nvPr/>
        </p:nvSpPr>
        <p:spPr bwMode="auto">
          <a:xfrm>
            <a:off x="1073150" y="700088"/>
            <a:ext cx="2422525" cy="193675"/>
          </a:xfrm>
          <a:custGeom>
            <a:avLst/>
            <a:gdLst>
              <a:gd name="T0" fmla="*/ 184467 w 3270"/>
              <a:gd name="T1" fmla="*/ 193675 h 261"/>
              <a:gd name="T2" fmla="*/ 2422525 w 3270"/>
              <a:gd name="T3" fmla="*/ 193675 h 261"/>
              <a:gd name="T4" fmla="*/ 2238798 w 3270"/>
              <a:gd name="T5" fmla="*/ 0 h 261"/>
              <a:gd name="T6" fmla="*/ 0 w 3270"/>
              <a:gd name="T7" fmla="*/ 0 h 261"/>
              <a:gd name="T8" fmla="*/ 184467 w 3270"/>
              <a:gd name="T9" fmla="*/ 193675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70"/>
              <a:gd name="T16" fmla="*/ 0 h 261"/>
              <a:gd name="T17" fmla="*/ 3270 w 3270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70" h="261">
                <a:moveTo>
                  <a:pt x="249" y="261"/>
                </a:moveTo>
                <a:lnTo>
                  <a:pt x="3270" y="261"/>
                </a:lnTo>
                <a:lnTo>
                  <a:pt x="3022" y="0"/>
                </a:lnTo>
                <a:lnTo>
                  <a:pt x="0" y="0"/>
                </a:lnTo>
                <a:lnTo>
                  <a:pt x="249" y="261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Freeform 7"/>
          <p:cNvSpPr>
            <a:spLocks/>
          </p:cNvSpPr>
          <p:nvPr/>
        </p:nvSpPr>
        <p:spPr bwMode="auto">
          <a:xfrm>
            <a:off x="1073150" y="700088"/>
            <a:ext cx="2238375" cy="1554162"/>
          </a:xfrm>
          <a:custGeom>
            <a:avLst/>
            <a:gdLst>
              <a:gd name="T0" fmla="*/ 3022 w 3022"/>
              <a:gd name="T1" fmla="*/ 0 h 2098"/>
              <a:gd name="T2" fmla="*/ 0 w 3022"/>
              <a:gd name="T3" fmla="*/ 0 h 2098"/>
              <a:gd name="T4" fmla="*/ 0 w 3022"/>
              <a:gd name="T5" fmla="*/ 2098 h 2098"/>
              <a:gd name="T6" fmla="*/ 2165 w 3022"/>
              <a:gd name="T7" fmla="*/ 2098 h 2098"/>
              <a:gd name="T8" fmla="*/ 3022 w 3022"/>
              <a:gd name="T9" fmla="*/ 0 h 2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2" h="2098">
                <a:moveTo>
                  <a:pt x="3022" y="0"/>
                </a:moveTo>
                <a:lnTo>
                  <a:pt x="0" y="0"/>
                </a:lnTo>
                <a:lnTo>
                  <a:pt x="0" y="2098"/>
                </a:lnTo>
                <a:lnTo>
                  <a:pt x="2165" y="2098"/>
                </a:lnTo>
                <a:lnTo>
                  <a:pt x="3022" y="0"/>
                </a:lnTo>
                <a:close/>
              </a:path>
            </a:pathLst>
          </a:custGeom>
          <a:solidFill>
            <a:srgbClr val="DE0000"/>
          </a:solidFill>
          <a:ln w="254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0"/>
          </a:p>
        </p:txBody>
      </p:sp>
      <p:sp>
        <p:nvSpPr>
          <p:cNvPr id="6150" name="Freeform 9"/>
          <p:cNvSpPr>
            <a:spLocks noEditPoints="1"/>
          </p:cNvSpPr>
          <p:nvPr/>
        </p:nvSpPr>
        <p:spPr bwMode="auto">
          <a:xfrm>
            <a:off x="7966075" y="4130675"/>
            <a:ext cx="198438" cy="198438"/>
          </a:xfrm>
          <a:custGeom>
            <a:avLst/>
            <a:gdLst>
              <a:gd name="T0" fmla="*/ 108104 w 268"/>
              <a:gd name="T1" fmla="*/ 167339 h 268"/>
              <a:gd name="T2" fmla="*/ 92555 w 268"/>
              <a:gd name="T3" fmla="*/ 154752 h 268"/>
              <a:gd name="T4" fmla="*/ 131057 w 268"/>
              <a:gd name="T5" fmla="*/ 109585 h 268"/>
              <a:gd name="T6" fmla="*/ 31839 w 268"/>
              <a:gd name="T7" fmla="*/ 109585 h 268"/>
              <a:gd name="T8" fmla="*/ 31839 w 268"/>
              <a:gd name="T9" fmla="*/ 88853 h 268"/>
              <a:gd name="T10" fmla="*/ 131057 w 268"/>
              <a:gd name="T11" fmla="*/ 88853 h 268"/>
              <a:gd name="T12" fmla="*/ 92555 w 268"/>
              <a:gd name="T13" fmla="*/ 44426 h 268"/>
              <a:gd name="T14" fmla="*/ 108104 w 268"/>
              <a:gd name="T15" fmla="*/ 31098 h 268"/>
              <a:gd name="T16" fmla="*/ 165858 w 268"/>
              <a:gd name="T17" fmla="*/ 99219 h 268"/>
              <a:gd name="T18" fmla="*/ 108104 w 268"/>
              <a:gd name="T19" fmla="*/ 167339 h 268"/>
              <a:gd name="T20" fmla="*/ 99219 w 268"/>
              <a:gd name="T21" fmla="*/ 0 h 268"/>
              <a:gd name="T22" fmla="*/ 198437 w 268"/>
              <a:gd name="T23" fmla="*/ 99219 h 268"/>
              <a:gd name="T24" fmla="*/ 99219 w 268"/>
              <a:gd name="T25" fmla="*/ 198438 h 268"/>
              <a:gd name="T26" fmla="*/ 0 w 268"/>
              <a:gd name="T27" fmla="*/ 99219 h 268"/>
              <a:gd name="T28" fmla="*/ 99219 w 268"/>
              <a:gd name="T29" fmla="*/ 0 h 268"/>
              <a:gd name="T30" fmla="*/ 99219 w 268"/>
              <a:gd name="T31" fmla="*/ 12587 h 268"/>
              <a:gd name="T32" fmla="*/ 185109 w 268"/>
              <a:gd name="T33" fmla="*/ 99219 h 268"/>
              <a:gd name="T34" fmla="*/ 99219 w 268"/>
              <a:gd name="T35" fmla="*/ 185850 h 268"/>
              <a:gd name="T36" fmla="*/ 12587 w 268"/>
              <a:gd name="T37" fmla="*/ 99219 h 268"/>
              <a:gd name="T38" fmla="*/ 99219 w 268"/>
              <a:gd name="T39" fmla="*/ 12587 h 2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68"/>
              <a:gd name="T61" fmla="*/ 0 h 268"/>
              <a:gd name="T62" fmla="*/ 268 w 268"/>
              <a:gd name="T63" fmla="*/ 268 h 2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68" h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064419" y="850979"/>
            <a:ext cx="22383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6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195638" y="1265238"/>
            <a:ext cx="38966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用起来才是硬道理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195638" y="2551227"/>
            <a:ext cx="3478214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让设计和设计管理更轻松、更规范</a:t>
            </a:r>
            <a:endParaRPr lang="en-US" altLang="zh-CN" sz="14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6633891"/>
      </p:ext>
    </p:extLst>
  </p:cSld>
  <p:clrMapOvr>
    <a:masterClrMapping/>
  </p:clrMapOvr>
  <p:transition spd="slow" advClick="0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矩形 63"/>
          <p:cNvSpPr/>
          <p:nvPr/>
        </p:nvSpPr>
        <p:spPr>
          <a:xfrm>
            <a:off x="0" y="1689100"/>
            <a:ext cx="9144000" cy="1406525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6"/>
          <a:stretch>
            <a:fillRect/>
          </a:stretch>
        </p:blipFill>
        <p:spPr bwMode="auto">
          <a:xfrm>
            <a:off x="2435225" y="0"/>
            <a:ext cx="67087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矩形 65"/>
          <p:cNvSpPr/>
          <p:nvPr/>
        </p:nvSpPr>
        <p:spPr>
          <a:xfrm>
            <a:off x="0" y="0"/>
            <a:ext cx="2435225" cy="5143500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8" name="TextBox 67"/>
          <p:cNvSpPr txBox="1"/>
          <p:nvPr/>
        </p:nvSpPr>
        <p:spPr bwMode="auto">
          <a:xfrm>
            <a:off x="756474" y="668338"/>
            <a:ext cx="1031051" cy="3220882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zh-CN" altLang="en-US" sz="5500" spc="5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升级内容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427538" y="628055"/>
            <a:ext cx="352883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管理系统升级</a:t>
            </a:r>
          </a:p>
        </p:txBody>
      </p:sp>
      <p:sp>
        <p:nvSpPr>
          <p:cNvPr id="73" name="五边形 72"/>
          <p:cNvSpPr/>
          <p:nvPr/>
        </p:nvSpPr>
        <p:spPr>
          <a:xfrm>
            <a:off x="3419475" y="637580"/>
            <a:ext cx="795338" cy="407987"/>
          </a:xfrm>
          <a:prstGeom prst="homePlate">
            <a:avLst/>
          </a:prstGeom>
          <a:solidFill>
            <a:srgbClr val="AC0000"/>
          </a:solidFill>
          <a:ln w="25400"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0"/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492500" y="604242"/>
            <a:ext cx="4651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 sz="2800" b="0">
                <a:solidFill>
                  <a:schemeClr val="bg1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sz="2800" b="0">
              <a:solidFill>
                <a:schemeClr val="bg1"/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427538" y="1432917"/>
            <a:ext cx="417691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在线批注</a:t>
            </a:r>
          </a:p>
        </p:txBody>
      </p:sp>
      <p:sp>
        <p:nvSpPr>
          <p:cNvPr id="124" name="五边形 123"/>
          <p:cNvSpPr/>
          <p:nvPr/>
        </p:nvSpPr>
        <p:spPr>
          <a:xfrm>
            <a:off x="3419475" y="1444030"/>
            <a:ext cx="795338" cy="406400"/>
          </a:xfrm>
          <a:prstGeom prst="homePlate">
            <a:avLst/>
          </a:prstGeom>
          <a:solidFill>
            <a:srgbClr val="AC0000"/>
          </a:solidFill>
          <a:ln w="25400"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0"/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3492500" y="1409105"/>
            <a:ext cx="5032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 sz="2800" b="0">
                <a:solidFill>
                  <a:schemeClr val="bg1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  <a:endParaRPr lang="zh-CN" altLang="en-US" sz="2800" b="0">
              <a:solidFill>
                <a:schemeClr val="bg1"/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427537" y="2237780"/>
            <a:ext cx="453695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电子签署</a:t>
            </a:r>
          </a:p>
        </p:txBody>
      </p:sp>
      <p:sp>
        <p:nvSpPr>
          <p:cNvPr id="129" name="五边形 128"/>
          <p:cNvSpPr/>
          <p:nvPr/>
        </p:nvSpPr>
        <p:spPr>
          <a:xfrm>
            <a:off x="3419475" y="2248892"/>
            <a:ext cx="795338" cy="406400"/>
          </a:xfrm>
          <a:prstGeom prst="homePlate">
            <a:avLst/>
          </a:prstGeom>
          <a:solidFill>
            <a:srgbClr val="AC0000"/>
          </a:solidFill>
          <a:ln w="25400"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0"/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3492500" y="2215555"/>
            <a:ext cx="5143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 sz="2800" b="0" dirty="0">
                <a:solidFill>
                  <a:schemeClr val="bg1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  <a:endParaRPr lang="zh-CN" altLang="en-US" sz="2800" b="0" dirty="0">
              <a:solidFill>
                <a:schemeClr val="bg1"/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4" name="TextBox 127"/>
          <p:cNvSpPr txBox="1"/>
          <p:nvPr/>
        </p:nvSpPr>
        <p:spPr>
          <a:xfrm>
            <a:off x="4392612" y="3033545"/>
            <a:ext cx="453695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设计辅助工具</a:t>
            </a:r>
          </a:p>
        </p:txBody>
      </p:sp>
      <p:sp>
        <p:nvSpPr>
          <p:cNvPr id="25" name="五边形 24"/>
          <p:cNvSpPr/>
          <p:nvPr/>
        </p:nvSpPr>
        <p:spPr>
          <a:xfrm>
            <a:off x="3419475" y="3032659"/>
            <a:ext cx="795338" cy="406400"/>
          </a:xfrm>
          <a:prstGeom prst="homePlate">
            <a:avLst/>
          </a:prstGeom>
          <a:solidFill>
            <a:srgbClr val="AC0000"/>
          </a:solidFill>
          <a:ln w="25400"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0"/>
          </a:p>
        </p:txBody>
      </p:sp>
      <p:sp>
        <p:nvSpPr>
          <p:cNvPr id="26" name="TextBox 129"/>
          <p:cNvSpPr txBox="1">
            <a:spLocks noChangeArrowheads="1"/>
          </p:cNvSpPr>
          <p:nvPr/>
        </p:nvSpPr>
        <p:spPr bwMode="auto">
          <a:xfrm>
            <a:off x="3492500" y="3003030"/>
            <a:ext cx="556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 sz="2800" b="0" dirty="0">
                <a:solidFill>
                  <a:schemeClr val="bg1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04</a:t>
            </a:r>
            <a:endParaRPr lang="zh-CN" altLang="en-US" sz="2800" b="0" dirty="0">
              <a:solidFill>
                <a:schemeClr val="bg1"/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ransition spd="slow" advClick="0" advTm="30284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1" grpId="0"/>
      <p:bldP spid="73" grpId="0" animBg="1"/>
      <p:bldP spid="74" grpId="0"/>
      <p:bldP spid="123" grpId="0"/>
      <p:bldP spid="124" grpId="0" animBg="1"/>
      <p:bldP spid="125" grpId="0"/>
      <p:bldP spid="128" grpId="0"/>
      <p:bldP spid="129" grpId="0" animBg="1"/>
      <p:bldP spid="130" grpId="0"/>
      <p:bldP spid="24" grpId="0"/>
      <p:bldP spid="25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63"/>
          <p:cNvGrpSpPr>
            <a:grpSpLocks/>
          </p:cNvGrpSpPr>
          <p:nvPr/>
        </p:nvGrpSpPr>
        <p:grpSpPr bwMode="auto">
          <a:xfrm>
            <a:off x="1171575" y="901700"/>
            <a:ext cx="7072313" cy="3482975"/>
            <a:chOff x="1358950" y="1173758"/>
            <a:chExt cx="7072312" cy="3482975"/>
          </a:xfrm>
        </p:grpSpPr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1358950" y="1173758"/>
              <a:ext cx="7072312" cy="3482975"/>
            </a:xfrm>
            <a:custGeom>
              <a:avLst/>
              <a:gdLst>
                <a:gd name="T0" fmla="*/ 97 w 9549"/>
                <a:gd name="T1" fmla="*/ 0 h 4700"/>
                <a:gd name="T2" fmla="*/ 9452 w 9549"/>
                <a:gd name="T3" fmla="*/ 0 h 4700"/>
                <a:gd name="T4" fmla="*/ 9549 w 9549"/>
                <a:gd name="T5" fmla="*/ 97 h 4700"/>
                <a:gd name="T6" fmla="*/ 9549 w 9549"/>
                <a:gd name="T7" fmla="*/ 4603 h 4700"/>
                <a:gd name="T8" fmla="*/ 9452 w 9549"/>
                <a:gd name="T9" fmla="*/ 4700 h 4700"/>
                <a:gd name="T10" fmla="*/ 97 w 9549"/>
                <a:gd name="T11" fmla="*/ 4700 h 4700"/>
                <a:gd name="T12" fmla="*/ 0 w 9549"/>
                <a:gd name="T13" fmla="*/ 4603 h 4700"/>
                <a:gd name="T14" fmla="*/ 0 w 9549"/>
                <a:gd name="T15" fmla="*/ 97 h 4700"/>
                <a:gd name="T16" fmla="*/ 97 w 9549"/>
                <a:gd name="T17" fmla="*/ 0 h 4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49" h="4700">
                  <a:moveTo>
                    <a:pt x="97" y="0"/>
                  </a:moveTo>
                  <a:lnTo>
                    <a:pt x="9452" y="0"/>
                  </a:lnTo>
                  <a:cubicBezTo>
                    <a:pt x="9505" y="0"/>
                    <a:pt x="9549" y="43"/>
                    <a:pt x="9549" y="97"/>
                  </a:cubicBezTo>
                  <a:lnTo>
                    <a:pt x="9549" y="4603"/>
                  </a:lnTo>
                  <a:cubicBezTo>
                    <a:pt x="9549" y="4656"/>
                    <a:pt x="9505" y="4700"/>
                    <a:pt x="9452" y="4700"/>
                  </a:cubicBezTo>
                  <a:lnTo>
                    <a:pt x="97" y="4700"/>
                  </a:lnTo>
                  <a:cubicBezTo>
                    <a:pt x="44" y="4700"/>
                    <a:pt x="0" y="4656"/>
                    <a:pt x="0" y="4603"/>
                  </a:cubicBezTo>
                  <a:lnTo>
                    <a:pt x="0" y="97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158" name="Freeform 8"/>
            <p:cNvSpPr>
              <a:spLocks/>
            </p:cNvSpPr>
            <p:nvPr/>
          </p:nvSpPr>
          <p:spPr bwMode="auto">
            <a:xfrm>
              <a:off x="7851825" y="4077295"/>
              <a:ext cx="579437" cy="579438"/>
            </a:xfrm>
            <a:custGeom>
              <a:avLst/>
              <a:gdLst>
                <a:gd name="T0" fmla="*/ 579437 w 782"/>
                <a:gd name="T1" fmla="*/ 0 h 782"/>
                <a:gd name="T2" fmla="*/ 579437 w 782"/>
                <a:gd name="T3" fmla="*/ 507564 h 782"/>
                <a:gd name="T4" fmla="*/ 507563 w 782"/>
                <a:gd name="T5" fmla="*/ 579438 h 782"/>
                <a:gd name="T6" fmla="*/ 0 w 782"/>
                <a:gd name="T7" fmla="*/ 579438 h 782"/>
                <a:gd name="T8" fmla="*/ 579437 w 782"/>
                <a:gd name="T9" fmla="*/ 0 h 7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2"/>
                <a:gd name="T16" fmla="*/ 0 h 782"/>
                <a:gd name="T17" fmla="*/ 782 w 782"/>
                <a:gd name="T18" fmla="*/ 782 h 7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2" h="782">
                  <a:moveTo>
                    <a:pt x="782" y="0"/>
                  </a:moveTo>
                  <a:lnTo>
                    <a:pt x="782" y="685"/>
                  </a:lnTo>
                  <a:cubicBezTo>
                    <a:pt x="782" y="738"/>
                    <a:pt x="738" y="782"/>
                    <a:pt x="685" y="782"/>
                  </a:cubicBezTo>
                  <a:lnTo>
                    <a:pt x="0" y="78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EAE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Freeform 6"/>
          <p:cNvSpPr>
            <a:spLocks/>
          </p:cNvSpPr>
          <p:nvPr/>
        </p:nvSpPr>
        <p:spPr bwMode="auto">
          <a:xfrm>
            <a:off x="1073150" y="700088"/>
            <a:ext cx="2422525" cy="193675"/>
          </a:xfrm>
          <a:custGeom>
            <a:avLst/>
            <a:gdLst>
              <a:gd name="T0" fmla="*/ 184467 w 3270"/>
              <a:gd name="T1" fmla="*/ 193675 h 261"/>
              <a:gd name="T2" fmla="*/ 2422525 w 3270"/>
              <a:gd name="T3" fmla="*/ 193675 h 261"/>
              <a:gd name="T4" fmla="*/ 2238798 w 3270"/>
              <a:gd name="T5" fmla="*/ 0 h 261"/>
              <a:gd name="T6" fmla="*/ 0 w 3270"/>
              <a:gd name="T7" fmla="*/ 0 h 261"/>
              <a:gd name="T8" fmla="*/ 184467 w 3270"/>
              <a:gd name="T9" fmla="*/ 193675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70"/>
              <a:gd name="T16" fmla="*/ 0 h 261"/>
              <a:gd name="T17" fmla="*/ 3270 w 3270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70" h="261">
                <a:moveTo>
                  <a:pt x="249" y="261"/>
                </a:moveTo>
                <a:lnTo>
                  <a:pt x="3270" y="261"/>
                </a:lnTo>
                <a:lnTo>
                  <a:pt x="3022" y="0"/>
                </a:lnTo>
                <a:lnTo>
                  <a:pt x="0" y="0"/>
                </a:lnTo>
                <a:lnTo>
                  <a:pt x="249" y="261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Freeform 7"/>
          <p:cNvSpPr>
            <a:spLocks/>
          </p:cNvSpPr>
          <p:nvPr/>
        </p:nvSpPr>
        <p:spPr bwMode="auto">
          <a:xfrm>
            <a:off x="1073150" y="700088"/>
            <a:ext cx="2238375" cy="1554162"/>
          </a:xfrm>
          <a:custGeom>
            <a:avLst/>
            <a:gdLst>
              <a:gd name="T0" fmla="*/ 3022 w 3022"/>
              <a:gd name="T1" fmla="*/ 0 h 2098"/>
              <a:gd name="T2" fmla="*/ 0 w 3022"/>
              <a:gd name="T3" fmla="*/ 0 h 2098"/>
              <a:gd name="T4" fmla="*/ 0 w 3022"/>
              <a:gd name="T5" fmla="*/ 2098 h 2098"/>
              <a:gd name="T6" fmla="*/ 2165 w 3022"/>
              <a:gd name="T7" fmla="*/ 2098 h 2098"/>
              <a:gd name="T8" fmla="*/ 3022 w 3022"/>
              <a:gd name="T9" fmla="*/ 0 h 2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2" h="2098">
                <a:moveTo>
                  <a:pt x="3022" y="0"/>
                </a:moveTo>
                <a:lnTo>
                  <a:pt x="0" y="0"/>
                </a:lnTo>
                <a:lnTo>
                  <a:pt x="0" y="2098"/>
                </a:lnTo>
                <a:lnTo>
                  <a:pt x="2165" y="2098"/>
                </a:lnTo>
                <a:lnTo>
                  <a:pt x="3022" y="0"/>
                </a:lnTo>
                <a:close/>
              </a:path>
            </a:pathLst>
          </a:custGeom>
          <a:solidFill>
            <a:srgbClr val="DE0000"/>
          </a:solidFill>
          <a:ln w="254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0"/>
          </a:p>
        </p:txBody>
      </p:sp>
      <p:sp>
        <p:nvSpPr>
          <p:cNvPr id="6150" name="Freeform 9"/>
          <p:cNvSpPr>
            <a:spLocks noEditPoints="1"/>
          </p:cNvSpPr>
          <p:nvPr/>
        </p:nvSpPr>
        <p:spPr bwMode="auto">
          <a:xfrm>
            <a:off x="7966075" y="4130675"/>
            <a:ext cx="198438" cy="198438"/>
          </a:xfrm>
          <a:custGeom>
            <a:avLst/>
            <a:gdLst>
              <a:gd name="T0" fmla="*/ 108104 w 268"/>
              <a:gd name="T1" fmla="*/ 167339 h 268"/>
              <a:gd name="T2" fmla="*/ 92555 w 268"/>
              <a:gd name="T3" fmla="*/ 154752 h 268"/>
              <a:gd name="T4" fmla="*/ 131057 w 268"/>
              <a:gd name="T5" fmla="*/ 109585 h 268"/>
              <a:gd name="T6" fmla="*/ 31839 w 268"/>
              <a:gd name="T7" fmla="*/ 109585 h 268"/>
              <a:gd name="T8" fmla="*/ 31839 w 268"/>
              <a:gd name="T9" fmla="*/ 88853 h 268"/>
              <a:gd name="T10" fmla="*/ 131057 w 268"/>
              <a:gd name="T11" fmla="*/ 88853 h 268"/>
              <a:gd name="T12" fmla="*/ 92555 w 268"/>
              <a:gd name="T13" fmla="*/ 44426 h 268"/>
              <a:gd name="T14" fmla="*/ 108104 w 268"/>
              <a:gd name="T15" fmla="*/ 31098 h 268"/>
              <a:gd name="T16" fmla="*/ 165858 w 268"/>
              <a:gd name="T17" fmla="*/ 99219 h 268"/>
              <a:gd name="T18" fmla="*/ 108104 w 268"/>
              <a:gd name="T19" fmla="*/ 167339 h 268"/>
              <a:gd name="T20" fmla="*/ 99219 w 268"/>
              <a:gd name="T21" fmla="*/ 0 h 268"/>
              <a:gd name="T22" fmla="*/ 198437 w 268"/>
              <a:gd name="T23" fmla="*/ 99219 h 268"/>
              <a:gd name="T24" fmla="*/ 99219 w 268"/>
              <a:gd name="T25" fmla="*/ 198438 h 268"/>
              <a:gd name="T26" fmla="*/ 0 w 268"/>
              <a:gd name="T27" fmla="*/ 99219 h 268"/>
              <a:gd name="T28" fmla="*/ 99219 w 268"/>
              <a:gd name="T29" fmla="*/ 0 h 268"/>
              <a:gd name="T30" fmla="*/ 99219 w 268"/>
              <a:gd name="T31" fmla="*/ 12587 h 268"/>
              <a:gd name="T32" fmla="*/ 185109 w 268"/>
              <a:gd name="T33" fmla="*/ 99219 h 268"/>
              <a:gd name="T34" fmla="*/ 99219 w 268"/>
              <a:gd name="T35" fmla="*/ 185850 h 268"/>
              <a:gd name="T36" fmla="*/ 12587 w 268"/>
              <a:gd name="T37" fmla="*/ 99219 h 268"/>
              <a:gd name="T38" fmla="*/ 99219 w 268"/>
              <a:gd name="T39" fmla="*/ 12587 h 2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68"/>
              <a:gd name="T61" fmla="*/ 0 h 268"/>
              <a:gd name="T62" fmla="*/ 268 w 268"/>
              <a:gd name="T63" fmla="*/ 268 h 2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68" h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684338" y="865188"/>
            <a:ext cx="6985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 sz="80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80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195638" y="1265238"/>
            <a:ext cx="38966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系统升级</a:t>
            </a: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1163638" y="1579563"/>
            <a:ext cx="5667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dirty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282950" y="2168525"/>
            <a:ext cx="2120900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3">
            <a:extLst>
              <a:ext uri="{FF2B5EF4-FFF2-40B4-BE49-F238E27FC236}">
                <a16:creationId xmlns:a16="http://schemas.microsoft.com/office/drawing/2014/main" id="{21C50459-1CE0-42F3-AA9F-209A3B713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49" y="1995686"/>
            <a:ext cx="43815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管理系统升级为理正</a:t>
            </a:r>
            <a:r>
              <a:rPr lang="en-US" altLang="zh-CN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V2</a:t>
            </a:r>
            <a:r>
              <a:rPr lang="zh-CN" altLang="en-US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sz="16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en-US" altLang="zh-CN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、谷歌等主流浏览器</a:t>
            </a:r>
            <a:endParaRPr lang="en-US" altLang="zh-CN" sz="16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保留了原有系统中的账户（部门）管理、项目登记、项目策划、人员策划功能</a:t>
            </a:r>
            <a:endParaRPr lang="en-US" altLang="zh-CN" sz="16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协同客户端升级支持</a:t>
            </a:r>
            <a:r>
              <a:rPr lang="en-US" altLang="zh-CN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CAD2010~2020</a:t>
            </a:r>
            <a:r>
              <a:rPr lang="zh-CN" altLang="en-US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</a:t>
            </a:r>
            <a:endParaRPr lang="en-US" altLang="zh-CN" sz="16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1931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Freeform 9"/>
          <p:cNvSpPr>
            <a:spLocks noEditPoints="1"/>
          </p:cNvSpPr>
          <p:nvPr/>
        </p:nvSpPr>
        <p:spPr bwMode="auto">
          <a:xfrm>
            <a:off x="7966075" y="4130675"/>
            <a:ext cx="198438" cy="198438"/>
          </a:xfrm>
          <a:custGeom>
            <a:avLst/>
            <a:gdLst>
              <a:gd name="T0" fmla="*/ 108104 w 268"/>
              <a:gd name="T1" fmla="*/ 167339 h 268"/>
              <a:gd name="T2" fmla="*/ 92555 w 268"/>
              <a:gd name="T3" fmla="*/ 154752 h 268"/>
              <a:gd name="T4" fmla="*/ 131057 w 268"/>
              <a:gd name="T5" fmla="*/ 109585 h 268"/>
              <a:gd name="T6" fmla="*/ 31839 w 268"/>
              <a:gd name="T7" fmla="*/ 109585 h 268"/>
              <a:gd name="T8" fmla="*/ 31839 w 268"/>
              <a:gd name="T9" fmla="*/ 88853 h 268"/>
              <a:gd name="T10" fmla="*/ 131057 w 268"/>
              <a:gd name="T11" fmla="*/ 88853 h 268"/>
              <a:gd name="T12" fmla="*/ 92555 w 268"/>
              <a:gd name="T13" fmla="*/ 44426 h 268"/>
              <a:gd name="T14" fmla="*/ 108104 w 268"/>
              <a:gd name="T15" fmla="*/ 31098 h 268"/>
              <a:gd name="T16" fmla="*/ 165858 w 268"/>
              <a:gd name="T17" fmla="*/ 99219 h 268"/>
              <a:gd name="T18" fmla="*/ 108104 w 268"/>
              <a:gd name="T19" fmla="*/ 167339 h 268"/>
              <a:gd name="T20" fmla="*/ 99219 w 268"/>
              <a:gd name="T21" fmla="*/ 0 h 268"/>
              <a:gd name="T22" fmla="*/ 198437 w 268"/>
              <a:gd name="T23" fmla="*/ 99219 h 268"/>
              <a:gd name="T24" fmla="*/ 99219 w 268"/>
              <a:gd name="T25" fmla="*/ 198438 h 268"/>
              <a:gd name="T26" fmla="*/ 0 w 268"/>
              <a:gd name="T27" fmla="*/ 99219 h 268"/>
              <a:gd name="T28" fmla="*/ 99219 w 268"/>
              <a:gd name="T29" fmla="*/ 0 h 268"/>
              <a:gd name="T30" fmla="*/ 99219 w 268"/>
              <a:gd name="T31" fmla="*/ 12587 h 268"/>
              <a:gd name="T32" fmla="*/ 185109 w 268"/>
              <a:gd name="T33" fmla="*/ 99219 h 268"/>
              <a:gd name="T34" fmla="*/ 99219 w 268"/>
              <a:gd name="T35" fmla="*/ 185850 h 268"/>
              <a:gd name="T36" fmla="*/ 12587 w 268"/>
              <a:gd name="T37" fmla="*/ 99219 h 268"/>
              <a:gd name="T38" fmla="*/ 99219 w 268"/>
              <a:gd name="T39" fmla="*/ 12587 h 2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68"/>
              <a:gd name="T61" fmla="*/ 0 h 268"/>
              <a:gd name="T62" fmla="*/ 268 w 268"/>
              <a:gd name="T63" fmla="*/ 268 h 2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68" h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1163638" y="1579563"/>
            <a:ext cx="5667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dirty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282950" y="2168525"/>
            <a:ext cx="2120900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" y="690562"/>
            <a:ext cx="8791575" cy="3762375"/>
          </a:xfrm>
          <a:prstGeom prst="rect">
            <a:avLst/>
          </a:prstGeom>
        </p:spPr>
      </p:pic>
      <p:sp>
        <p:nvSpPr>
          <p:cNvPr id="15" name="TextBox 70"/>
          <p:cNvSpPr txBox="1">
            <a:spLocks noChangeArrowheads="1"/>
          </p:cNvSpPr>
          <p:nvPr/>
        </p:nvSpPr>
        <p:spPr bwMode="auto">
          <a:xfrm>
            <a:off x="176212" y="105787"/>
            <a:ext cx="3896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管理系统界面</a:t>
            </a:r>
          </a:p>
        </p:txBody>
      </p:sp>
    </p:spTree>
    <p:extLst>
      <p:ext uri="{BB962C8B-B14F-4D97-AF65-F5344CB8AC3E}">
        <p14:creationId xmlns:p14="http://schemas.microsoft.com/office/powerpoint/2010/main" val="4216533875"/>
      </p:ext>
    </p:extLst>
  </p:cSld>
  <p:clrMapOvr>
    <a:masterClrMapping/>
  </p:clrMapOvr>
  <p:transition spd="slow" advClick="0" advTm="1931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63"/>
          <p:cNvGrpSpPr>
            <a:grpSpLocks/>
          </p:cNvGrpSpPr>
          <p:nvPr/>
        </p:nvGrpSpPr>
        <p:grpSpPr bwMode="auto">
          <a:xfrm>
            <a:off x="1171575" y="901700"/>
            <a:ext cx="7072313" cy="3482975"/>
            <a:chOff x="1358950" y="1173758"/>
            <a:chExt cx="7072312" cy="3482975"/>
          </a:xfrm>
        </p:grpSpPr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1358950" y="1173758"/>
              <a:ext cx="7072312" cy="3482975"/>
            </a:xfrm>
            <a:custGeom>
              <a:avLst/>
              <a:gdLst>
                <a:gd name="T0" fmla="*/ 97 w 9549"/>
                <a:gd name="T1" fmla="*/ 0 h 4700"/>
                <a:gd name="T2" fmla="*/ 9452 w 9549"/>
                <a:gd name="T3" fmla="*/ 0 h 4700"/>
                <a:gd name="T4" fmla="*/ 9549 w 9549"/>
                <a:gd name="T5" fmla="*/ 97 h 4700"/>
                <a:gd name="T6" fmla="*/ 9549 w 9549"/>
                <a:gd name="T7" fmla="*/ 4603 h 4700"/>
                <a:gd name="T8" fmla="*/ 9452 w 9549"/>
                <a:gd name="T9" fmla="*/ 4700 h 4700"/>
                <a:gd name="T10" fmla="*/ 97 w 9549"/>
                <a:gd name="T11" fmla="*/ 4700 h 4700"/>
                <a:gd name="T12" fmla="*/ 0 w 9549"/>
                <a:gd name="T13" fmla="*/ 4603 h 4700"/>
                <a:gd name="T14" fmla="*/ 0 w 9549"/>
                <a:gd name="T15" fmla="*/ 97 h 4700"/>
                <a:gd name="T16" fmla="*/ 97 w 9549"/>
                <a:gd name="T17" fmla="*/ 0 h 4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49" h="4700">
                  <a:moveTo>
                    <a:pt x="97" y="0"/>
                  </a:moveTo>
                  <a:lnTo>
                    <a:pt x="9452" y="0"/>
                  </a:lnTo>
                  <a:cubicBezTo>
                    <a:pt x="9505" y="0"/>
                    <a:pt x="9549" y="43"/>
                    <a:pt x="9549" y="97"/>
                  </a:cubicBezTo>
                  <a:lnTo>
                    <a:pt x="9549" y="4603"/>
                  </a:lnTo>
                  <a:cubicBezTo>
                    <a:pt x="9549" y="4656"/>
                    <a:pt x="9505" y="4700"/>
                    <a:pt x="9452" y="4700"/>
                  </a:cubicBezTo>
                  <a:lnTo>
                    <a:pt x="97" y="4700"/>
                  </a:lnTo>
                  <a:cubicBezTo>
                    <a:pt x="44" y="4700"/>
                    <a:pt x="0" y="4656"/>
                    <a:pt x="0" y="4603"/>
                  </a:cubicBezTo>
                  <a:lnTo>
                    <a:pt x="0" y="97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158" name="Freeform 8"/>
            <p:cNvSpPr>
              <a:spLocks/>
            </p:cNvSpPr>
            <p:nvPr/>
          </p:nvSpPr>
          <p:spPr bwMode="auto">
            <a:xfrm>
              <a:off x="7851825" y="4077295"/>
              <a:ext cx="579437" cy="579438"/>
            </a:xfrm>
            <a:custGeom>
              <a:avLst/>
              <a:gdLst>
                <a:gd name="T0" fmla="*/ 579437 w 782"/>
                <a:gd name="T1" fmla="*/ 0 h 782"/>
                <a:gd name="T2" fmla="*/ 579437 w 782"/>
                <a:gd name="T3" fmla="*/ 507564 h 782"/>
                <a:gd name="T4" fmla="*/ 507563 w 782"/>
                <a:gd name="T5" fmla="*/ 579438 h 782"/>
                <a:gd name="T6" fmla="*/ 0 w 782"/>
                <a:gd name="T7" fmla="*/ 579438 h 782"/>
                <a:gd name="T8" fmla="*/ 579437 w 782"/>
                <a:gd name="T9" fmla="*/ 0 h 7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2"/>
                <a:gd name="T16" fmla="*/ 0 h 782"/>
                <a:gd name="T17" fmla="*/ 782 w 782"/>
                <a:gd name="T18" fmla="*/ 782 h 7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2" h="782">
                  <a:moveTo>
                    <a:pt x="782" y="0"/>
                  </a:moveTo>
                  <a:lnTo>
                    <a:pt x="782" y="685"/>
                  </a:lnTo>
                  <a:cubicBezTo>
                    <a:pt x="782" y="738"/>
                    <a:pt x="738" y="782"/>
                    <a:pt x="685" y="782"/>
                  </a:cubicBezTo>
                  <a:lnTo>
                    <a:pt x="0" y="78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EAE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Freeform 6"/>
          <p:cNvSpPr>
            <a:spLocks/>
          </p:cNvSpPr>
          <p:nvPr/>
        </p:nvSpPr>
        <p:spPr bwMode="auto">
          <a:xfrm>
            <a:off x="1073150" y="700088"/>
            <a:ext cx="2422525" cy="193675"/>
          </a:xfrm>
          <a:custGeom>
            <a:avLst/>
            <a:gdLst>
              <a:gd name="T0" fmla="*/ 184467 w 3270"/>
              <a:gd name="T1" fmla="*/ 193675 h 261"/>
              <a:gd name="T2" fmla="*/ 2422525 w 3270"/>
              <a:gd name="T3" fmla="*/ 193675 h 261"/>
              <a:gd name="T4" fmla="*/ 2238798 w 3270"/>
              <a:gd name="T5" fmla="*/ 0 h 261"/>
              <a:gd name="T6" fmla="*/ 0 w 3270"/>
              <a:gd name="T7" fmla="*/ 0 h 261"/>
              <a:gd name="T8" fmla="*/ 184467 w 3270"/>
              <a:gd name="T9" fmla="*/ 193675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70"/>
              <a:gd name="T16" fmla="*/ 0 h 261"/>
              <a:gd name="T17" fmla="*/ 3270 w 3270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70" h="261">
                <a:moveTo>
                  <a:pt x="249" y="261"/>
                </a:moveTo>
                <a:lnTo>
                  <a:pt x="3270" y="261"/>
                </a:lnTo>
                <a:lnTo>
                  <a:pt x="3022" y="0"/>
                </a:lnTo>
                <a:lnTo>
                  <a:pt x="0" y="0"/>
                </a:lnTo>
                <a:lnTo>
                  <a:pt x="249" y="261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Freeform 7"/>
          <p:cNvSpPr>
            <a:spLocks/>
          </p:cNvSpPr>
          <p:nvPr/>
        </p:nvSpPr>
        <p:spPr bwMode="auto">
          <a:xfrm>
            <a:off x="1073150" y="700088"/>
            <a:ext cx="2238375" cy="1554162"/>
          </a:xfrm>
          <a:custGeom>
            <a:avLst/>
            <a:gdLst>
              <a:gd name="T0" fmla="*/ 3022 w 3022"/>
              <a:gd name="T1" fmla="*/ 0 h 2098"/>
              <a:gd name="T2" fmla="*/ 0 w 3022"/>
              <a:gd name="T3" fmla="*/ 0 h 2098"/>
              <a:gd name="T4" fmla="*/ 0 w 3022"/>
              <a:gd name="T5" fmla="*/ 2098 h 2098"/>
              <a:gd name="T6" fmla="*/ 2165 w 3022"/>
              <a:gd name="T7" fmla="*/ 2098 h 2098"/>
              <a:gd name="T8" fmla="*/ 3022 w 3022"/>
              <a:gd name="T9" fmla="*/ 0 h 2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2" h="2098">
                <a:moveTo>
                  <a:pt x="3022" y="0"/>
                </a:moveTo>
                <a:lnTo>
                  <a:pt x="0" y="0"/>
                </a:lnTo>
                <a:lnTo>
                  <a:pt x="0" y="2098"/>
                </a:lnTo>
                <a:lnTo>
                  <a:pt x="2165" y="2098"/>
                </a:lnTo>
                <a:lnTo>
                  <a:pt x="3022" y="0"/>
                </a:lnTo>
                <a:close/>
              </a:path>
            </a:pathLst>
          </a:custGeom>
          <a:solidFill>
            <a:srgbClr val="DE0000"/>
          </a:solidFill>
          <a:ln w="254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0"/>
          </a:p>
        </p:txBody>
      </p:sp>
      <p:sp>
        <p:nvSpPr>
          <p:cNvPr id="6150" name="Freeform 9"/>
          <p:cNvSpPr>
            <a:spLocks noEditPoints="1"/>
          </p:cNvSpPr>
          <p:nvPr/>
        </p:nvSpPr>
        <p:spPr bwMode="auto">
          <a:xfrm>
            <a:off x="7966075" y="4130675"/>
            <a:ext cx="198438" cy="198438"/>
          </a:xfrm>
          <a:custGeom>
            <a:avLst/>
            <a:gdLst>
              <a:gd name="T0" fmla="*/ 108104 w 268"/>
              <a:gd name="T1" fmla="*/ 167339 h 268"/>
              <a:gd name="T2" fmla="*/ 92555 w 268"/>
              <a:gd name="T3" fmla="*/ 154752 h 268"/>
              <a:gd name="T4" fmla="*/ 131057 w 268"/>
              <a:gd name="T5" fmla="*/ 109585 h 268"/>
              <a:gd name="T6" fmla="*/ 31839 w 268"/>
              <a:gd name="T7" fmla="*/ 109585 h 268"/>
              <a:gd name="T8" fmla="*/ 31839 w 268"/>
              <a:gd name="T9" fmla="*/ 88853 h 268"/>
              <a:gd name="T10" fmla="*/ 131057 w 268"/>
              <a:gd name="T11" fmla="*/ 88853 h 268"/>
              <a:gd name="T12" fmla="*/ 92555 w 268"/>
              <a:gd name="T13" fmla="*/ 44426 h 268"/>
              <a:gd name="T14" fmla="*/ 108104 w 268"/>
              <a:gd name="T15" fmla="*/ 31098 h 268"/>
              <a:gd name="T16" fmla="*/ 165858 w 268"/>
              <a:gd name="T17" fmla="*/ 99219 h 268"/>
              <a:gd name="T18" fmla="*/ 108104 w 268"/>
              <a:gd name="T19" fmla="*/ 167339 h 268"/>
              <a:gd name="T20" fmla="*/ 99219 w 268"/>
              <a:gd name="T21" fmla="*/ 0 h 268"/>
              <a:gd name="T22" fmla="*/ 198437 w 268"/>
              <a:gd name="T23" fmla="*/ 99219 h 268"/>
              <a:gd name="T24" fmla="*/ 99219 w 268"/>
              <a:gd name="T25" fmla="*/ 198438 h 268"/>
              <a:gd name="T26" fmla="*/ 0 w 268"/>
              <a:gd name="T27" fmla="*/ 99219 h 268"/>
              <a:gd name="T28" fmla="*/ 99219 w 268"/>
              <a:gd name="T29" fmla="*/ 0 h 268"/>
              <a:gd name="T30" fmla="*/ 99219 w 268"/>
              <a:gd name="T31" fmla="*/ 12587 h 268"/>
              <a:gd name="T32" fmla="*/ 185109 w 268"/>
              <a:gd name="T33" fmla="*/ 99219 h 268"/>
              <a:gd name="T34" fmla="*/ 99219 w 268"/>
              <a:gd name="T35" fmla="*/ 185850 h 268"/>
              <a:gd name="T36" fmla="*/ 12587 w 268"/>
              <a:gd name="T37" fmla="*/ 99219 h 268"/>
              <a:gd name="T38" fmla="*/ 99219 w 268"/>
              <a:gd name="T39" fmla="*/ 12587 h 2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68"/>
              <a:gd name="T61" fmla="*/ 0 h 268"/>
              <a:gd name="T62" fmla="*/ 268 w 268"/>
              <a:gd name="T63" fmla="*/ 268 h 2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68" h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684338" y="865188"/>
            <a:ext cx="6985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 sz="8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80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195638" y="1265238"/>
            <a:ext cx="38966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在线批注</a:t>
            </a: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1163638" y="1579563"/>
            <a:ext cx="5667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dirty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282950" y="2168525"/>
            <a:ext cx="2120900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3">
            <a:extLst>
              <a:ext uri="{FF2B5EF4-FFF2-40B4-BE49-F238E27FC236}">
                <a16:creationId xmlns:a16="http://schemas.microsoft.com/office/drawing/2014/main" id="{21C50459-1CE0-42F3-AA9F-209A3B713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50" y="2168525"/>
            <a:ext cx="4241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协同平台新增</a:t>
            </a:r>
            <a:r>
              <a:rPr lang="en-US" altLang="zh-CN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校审区</a:t>
            </a:r>
            <a:r>
              <a:rPr lang="en-US" altLang="zh-CN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校审人员可以在</a:t>
            </a:r>
            <a:r>
              <a:rPr lang="en-US" altLang="zh-CN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CAD</a:t>
            </a:r>
            <a:r>
              <a:rPr lang="zh-CN" altLang="en-US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端直接进行在线批注</a:t>
            </a:r>
            <a:endParaRPr lang="en-US" altLang="zh-CN" sz="16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批注时支持企业意见库</a:t>
            </a:r>
            <a:endParaRPr lang="en-US" altLang="zh-CN" sz="16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87218"/>
      </p:ext>
    </p:extLst>
  </p:cSld>
  <p:clrMapOvr>
    <a:masterClrMapping/>
  </p:clrMapOvr>
  <p:transition spd="slow" advClick="0" advTm="1931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1163638" y="1579563"/>
            <a:ext cx="5667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dirty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282950" y="2168525"/>
            <a:ext cx="2120900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804862"/>
            <a:ext cx="8039100" cy="3533775"/>
          </a:xfrm>
          <a:prstGeom prst="rect">
            <a:avLst/>
          </a:prstGeom>
        </p:spPr>
      </p:pic>
      <p:sp>
        <p:nvSpPr>
          <p:cNvPr id="15" name="TextBox 70"/>
          <p:cNvSpPr txBox="1">
            <a:spLocks noChangeArrowheads="1"/>
          </p:cNvSpPr>
          <p:nvPr/>
        </p:nvSpPr>
        <p:spPr bwMode="auto">
          <a:xfrm>
            <a:off x="176212" y="105787"/>
            <a:ext cx="3896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校审区</a:t>
            </a:r>
          </a:p>
        </p:txBody>
      </p:sp>
    </p:spTree>
    <p:extLst>
      <p:ext uri="{BB962C8B-B14F-4D97-AF65-F5344CB8AC3E}">
        <p14:creationId xmlns:p14="http://schemas.microsoft.com/office/powerpoint/2010/main" val="438783251"/>
      </p:ext>
    </p:extLst>
  </p:cSld>
  <p:clrMapOvr>
    <a:masterClrMapping/>
  </p:clrMapOvr>
  <p:transition spd="slow" advClick="0" advTm="1931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1163638" y="1579563"/>
            <a:ext cx="5667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dirty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282950" y="2168525"/>
            <a:ext cx="2120900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03" y="610949"/>
            <a:ext cx="7001689" cy="4481081"/>
          </a:xfrm>
          <a:prstGeom prst="rect">
            <a:avLst/>
          </a:prstGeom>
        </p:spPr>
      </p:pic>
      <p:sp>
        <p:nvSpPr>
          <p:cNvPr id="7" name="TextBox 70"/>
          <p:cNvSpPr txBox="1">
            <a:spLocks noChangeArrowheads="1"/>
          </p:cNvSpPr>
          <p:nvPr/>
        </p:nvSpPr>
        <p:spPr bwMode="auto">
          <a:xfrm>
            <a:off x="176212" y="105787"/>
            <a:ext cx="3896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校审批注</a:t>
            </a:r>
          </a:p>
        </p:txBody>
      </p:sp>
    </p:spTree>
    <p:extLst>
      <p:ext uri="{BB962C8B-B14F-4D97-AF65-F5344CB8AC3E}">
        <p14:creationId xmlns:p14="http://schemas.microsoft.com/office/powerpoint/2010/main" val="2604209632"/>
      </p:ext>
    </p:extLst>
  </p:cSld>
  <p:clrMapOvr>
    <a:masterClrMapping/>
  </p:clrMapOvr>
  <p:transition spd="slow" advClick="0" advTm="1931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1163638" y="1579563"/>
            <a:ext cx="5667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dirty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282950" y="2168525"/>
            <a:ext cx="2120900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9034"/>
            <a:ext cx="6618294" cy="4391793"/>
          </a:xfrm>
          <a:prstGeom prst="rect">
            <a:avLst/>
          </a:prstGeom>
        </p:spPr>
      </p:pic>
      <p:sp>
        <p:nvSpPr>
          <p:cNvPr id="7" name="TextBox 70"/>
          <p:cNvSpPr txBox="1">
            <a:spLocks noChangeArrowheads="1"/>
          </p:cNvSpPr>
          <p:nvPr/>
        </p:nvSpPr>
        <p:spPr bwMode="auto">
          <a:xfrm>
            <a:off x="176212" y="105787"/>
            <a:ext cx="3896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查看批注</a:t>
            </a:r>
          </a:p>
        </p:txBody>
      </p:sp>
    </p:spTree>
    <p:extLst>
      <p:ext uri="{BB962C8B-B14F-4D97-AF65-F5344CB8AC3E}">
        <p14:creationId xmlns:p14="http://schemas.microsoft.com/office/powerpoint/2010/main" val="4227895335"/>
      </p:ext>
    </p:extLst>
  </p:cSld>
  <p:clrMapOvr>
    <a:masterClrMapping/>
  </p:clrMapOvr>
  <p:transition spd="slow" advClick="0" advTm="1931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63"/>
          <p:cNvGrpSpPr>
            <a:grpSpLocks/>
          </p:cNvGrpSpPr>
          <p:nvPr/>
        </p:nvGrpSpPr>
        <p:grpSpPr bwMode="auto">
          <a:xfrm>
            <a:off x="1171575" y="901700"/>
            <a:ext cx="7072313" cy="3482975"/>
            <a:chOff x="1358950" y="1173758"/>
            <a:chExt cx="7072312" cy="3482975"/>
          </a:xfrm>
        </p:grpSpPr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1358950" y="1173758"/>
              <a:ext cx="7072312" cy="3482975"/>
            </a:xfrm>
            <a:custGeom>
              <a:avLst/>
              <a:gdLst>
                <a:gd name="T0" fmla="*/ 97 w 9549"/>
                <a:gd name="T1" fmla="*/ 0 h 4700"/>
                <a:gd name="T2" fmla="*/ 9452 w 9549"/>
                <a:gd name="T3" fmla="*/ 0 h 4700"/>
                <a:gd name="T4" fmla="*/ 9549 w 9549"/>
                <a:gd name="T5" fmla="*/ 97 h 4700"/>
                <a:gd name="T6" fmla="*/ 9549 w 9549"/>
                <a:gd name="T7" fmla="*/ 4603 h 4700"/>
                <a:gd name="T8" fmla="*/ 9452 w 9549"/>
                <a:gd name="T9" fmla="*/ 4700 h 4700"/>
                <a:gd name="T10" fmla="*/ 97 w 9549"/>
                <a:gd name="T11" fmla="*/ 4700 h 4700"/>
                <a:gd name="T12" fmla="*/ 0 w 9549"/>
                <a:gd name="T13" fmla="*/ 4603 h 4700"/>
                <a:gd name="T14" fmla="*/ 0 w 9549"/>
                <a:gd name="T15" fmla="*/ 97 h 4700"/>
                <a:gd name="T16" fmla="*/ 97 w 9549"/>
                <a:gd name="T17" fmla="*/ 0 h 4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49" h="4700">
                  <a:moveTo>
                    <a:pt x="97" y="0"/>
                  </a:moveTo>
                  <a:lnTo>
                    <a:pt x="9452" y="0"/>
                  </a:lnTo>
                  <a:cubicBezTo>
                    <a:pt x="9505" y="0"/>
                    <a:pt x="9549" y="43"/>
                    <a:pt x="9549" y="97"/>
                  </a:cubicBezTo>
                  <a:lnTo>
                    <a:pt x="9549" y="4603"/>
                  </a:lnTo>
                  <a:cubicBezTo>
                    <a:pt x="9549" y="4656"/>
                    <a:pt x="9505" y="4700"/>
                    <a:pt x="9452" y="4700"/>
                  </a:cubicBezTo>
                  <a:lnTo>
                    <a:pt x="97" y="4700"/>
                  </a:lnTo>
                  <a:cubicBezTo>
                    <a:pt x="44" y="4700"/>
                    <a:pt x="0" y="4656"/>
                    <a:pt x="0" y="4603"/>
                  </a:cubicBezTo>
                  <a:lnTo>
                    <a:pt x="0" y="97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158" name="Freeform 8"/>
            <p:cNvSpPr>
              <a:spLocks/>
            </p:cNvSpPr>
            <p:nvPr/>
          </p:nvSpPr>
          <p:spPr bwMode="auto">
            <a:xfrm>
              <a:off x="7851825" y="4077295"/>
              <a:ext cx="579437" cy="579438"/>
            </a:xfrm>
            <a:custGeom>
              <a:avLst/>
              <a:gdLst>
                <a:gd name="T0" fmla="*/ 579437 w 782"/>
                <a:gd name="T1" fmla="*/ 0 h 782"/>
                <a:gd name="T2" fmla="*/ 579437 w 782"/>
                <a:gd name="T3" fmla="*/ 507564 h 782"/>
                <a:gd name="T4" fmla="*/ 507563 w 782"/>
                <a:gd name="T5" fmla="*/ 579438 h 782"/>
                <a:gd name="T6" fmla="*/ 0 w 782"/>
                <a:gd name="T7" fmla="*/ 579438 h 782"/>
                <a:gd name="T8" fmla="*/ 579437 w 782"/>
                <a:gd name="T9" fmla="*/ 0 h 7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2"/>
                <a:gd name="T16" fmla="*/ 0 h 782"/>
                <a:gd name="T17" fmla="*/ 782 w 782"/>
                <a:gd name="T18" fmla="*/ 782 h 7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2" h="782">
                  <a:moveTo>
                    <a:pt x="782" y="0"/>
                  </a:moveTo>
                  <a:lnTo>
                    <a:pt x="782" y="685"/>
                  </a:lnTo>
                  <a:cubicBezTo>
                    <a:pt x="782" y="738"/>
                    <a:pt x="738" y="782"/>
                    <a:pt x="685" y="782"/>
                  </a:cubicBezTo>
                  <a:lnTo>
                    <a:pt x="0" y="78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EAE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Freeform 6"/>
          <p:cNvSpPr>
            <a:spLocks/>
          </p:cNvSpPr>
          <p:nvPr/>
        </p:nvSpPr>
        <p:spPr bwMode="auto">
          <a:xfrm>
            <a:off x="1073150" y="700088"/>
            <a:ext cx="2422525" cy="193675"/>
          </a:xfrm>
          <a:custGeom>
            <a:avLst/>
            <a:gdLst>
              <a:gd name="T0" fmla="*/ 184467 w 3270"/>
              <a:gd name="T1" fmla="*/ 193675 h 261"/>
              <a:gd name="T2" fmla="*/ 2422525 w 3270"/>
              <a:gd name="T3" fmla="*/ 193675 h 261"/>
              <a:gd name="T4" fmla="*/ 2238798 w 3270"/>
              <a:gd name="T5" fmla="*/ 0 h 261"/>
              <a:gd name="T6" fmla="*/ 0 w 3270"/>
              <a:gd name="T7" fmla="*/ 0 h 261"/>
              <a:gd name="T8" fmla="*/ 184467 w 3270"/>
              <a:gd name="T9" fmla="*/ 193675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70"/>
              <a:gd name="T16" fmla="*/ 0 h 261"/>
              <a:gd name="T17" fmla="*/ 3270 w 3270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70" h="261">
                <a:moveTo>
                  <a:pt x="249" y="261"/>
                </a:moveTo>
                <a:lnTo>
                  <a:pt x="3270" y="261"/>
                </a:lnTo>
                <a:lnTo>
                  <a:pt x="3022" y="0"/>
                </a:lnTo>
                <a:lnTo>
                  <a:pt x="0" y="0"/>
                </a:lnTo>
                <a:lnTo>
                  <a:pt x="249" y="261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Freeform 7"/>
          <p:cNvSpPr>
            <a:spLocks/>
          </p:cNvSpPr>
          <p:nvPr/>
        </p:nvSpPr>
        <p:spPr bwMode="auto">
          <a:xfrm>
            <a:off x="1073150" y="700088"/>
            <a:ext cx="2238375" cy="1554162"/>
          </a:xfrm>
          <a:custGeom>
            <a:avLst/>
            <a:gdLst>
              <a:gd name="T0" fmla="*/ 3022 w 3022"/>
              <a:gd name="T1" fmla="*/ 0 h 2098"/>
              <a:gd name="T2" fmla="*/ 0 w 3022"/>
              <a:gd name="T3" fmla="*/ 0 h 2098"/>
              <a:gd name="T4" fmla="*/ 0 w 3022"/>
              <a:gd name="T5" fmla="*/ 2098 h 2098"/>
              <a:gd name="T6" fmla="*/ 2165 w 3022"/>
              <a:gd name="T7" fmla="*/ 2098 h 2098"/>
              <a:gd name="T8" fmla="*/ 3022 w 3022"/>
              <a:gd name="T9" fmla="*/ 0 h 2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2" h="2098">
                <a:moveTo>
                  <a:pt x="3022" y="0"/>
                </a:moveTo>
                <a:lnTo>
                  <a:pt x="0" y="0"/>
                </a:lnTo>
                <a:lnTo>
                  <a:pt x="0" y="2098"/>
                </a:lnTo>
                <a:lnTo>
                  <a:pt x="2165" y="2098"/>
                </a:lnTo>
                <a:lnTo>
                  <a:pt x="3022" y="0"/>
                </a:lnTo>
                <a:close/>
              </a:path>
            </a:pathLst>
          </a:custGeom>
          <a:solidFill>
            <a:srgbClr val="DE0000"/>
          </a:solidFill>
          <a:ln w="254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0"/>
          </a:p>
        </p:txBody>
      </p:sp>
      <p:sp>
        <p:nvSpPr>
          <p:cNvPr id="6150" name="Freeform 9"/>
          <p:cNvSpPr>
            <a:spLocks noEditPoints="1"/>
          </p:cNvSpPr>
          <p:nvPr/>
        </p:nvSpPr>
        <p:spPr bwMode="auto">
          <a:xfrm>
            <a:off x="7966075" y="4130675"/>
            <a:ext cx="198438" cy="198438"/>
          </a:xfrm>
          <a:custGeom>
            <a:avLst/>
            <a:gdLst>
              <a:gd name="T0" fmla="*/ 108104 w 268"/>
              <a:gd name="T1" fmla="*/ 167339 h 268"/>
              <a:gd name="T2" fmla="*/ 92555 w 268"/>
              <a:gd name="T3" fmla="*/ 154752 h 268"/>
              <a:gd name="T4" fmla="*/ 131057 w 268"/>
              <a:gd name="T5" fmla="*/ 109585 h 268"/>
              <a:gd name="T6" fmla="*/ 31839 w 268"/>
              <a:gd name="T7" fmla="*/ 109585 h 268"/>
              <a:gd name="T8" fmla="*/ 31839 w 268"/>
              <a:gd name="T9" fmla="*/ 88853 h 268"/>
              <a:gd name="T10" fmla="*/ 131057 w 268"/>
              <a:gd name="T11" fmla="*/ 88853 h 268"/>
              <a:gd name="T12" fmla="*/ 92555 w 268"/>
              <a:gd name="T13" fmla="*/ 44426 h 268"/>
              <a:gd name="T14" fmla="*/ 108104 w 268"/>
              <a:gd name="T15" fmla="*/ 31098 h 268"/>
              <a:gd name="T16" fmla="*/ 165858 w 268"/>
              <a:gd name="T17" fmla="*/ 99219 h 268"/>
              <a:gd name="T18" fmla="*/ 108104 w 268"/>
              <a:gd name="T19" fmla="*/ 167339 h 268"/>
              <a:gd name="T20" fmla="*/ 99219 w 268"/>
              <a:gd name="T21" fmla="*/ 0 h 268"/>
              <a:gd name="T22" fmla="*/ 198437 w 268"/>
              <a:gd name="T23" fmla="*/ 99219 h 268"/>
              <a:gd name="T24" fmla="*/ 99219 w 268"/>
              <a:gd name="T25" fmla="*/ 198438 h 268"/>
              <a:gd name="T26" fmla="*/ 0 w 268"/>
              <a:gd name="T27" fmla="*/ 99219 h 268"/>
              <a:gd name="T28" fmla="*/ 99219 w 268"/>
              <a:gd name="T29" fmla="*/ 0 h 268"/>
              <a:gd name="T30" fmla="*/ 99219 w 268"/>
              <a:gd name="T31" fmla="*/ 12587 h 268"/>
              <a:gd name="T32" fmla="*/ 185109 w 268"/>
              <a:gd name="T33" fmla="*/ 99219 h 268"/>
              <a:gd name="T34" fmla="*/ 99219 w 268"/>
              <a:gd name="T35" fmla="*/ 185850 h 268"/>
              <a:gd name="T36" fmla="*/ 12587 w 268"/>
              <a:gd name="T37" fmla="*/ 99219 h 268"/>
              <a:gd name="T38" fmla="*/ 99219 w 268"/>
              <a:gd name="T39" fmla="*/ 12587 h 2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68"/>
              <a:gd name="T61" fmla="*/ 0 h 268"/>
              <a:gd name="T62" fmla="*/ 268 w 268"/>
              <a:gd name="T63" fmla="*/ 268 h 2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68" h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684338" y="865188"/>
            <a:ext cx="6985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 sz="8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80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195638" y="1265238"/>
            <a:ext cx="38966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电子签署</a:t>
            </a: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1163638" y="1579563"/>
            <a:ext cx="5667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dirty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282950" y="2168525"/>
            <a:ext cx="2120900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3">
            <a:extLst>
              <a:ext uri="{FF2B5EF4-FFF2-40B4-BE49-F238E27FC236}">
                <a16:creationId xmlns:a16="http://schemas.microsoft.com/office/drawing/2014/main" id="{21C50459-1CE0-42F3-AA9F-209A3B713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50" y="2168525"/>
            <a:ext cx="4097362" cy="11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出图用途管理</a:t>
            </a:r>
            <a:endParaRPr lang="en-US" altLang="zh-CN" sz="16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新增</a:t>
            </a:r>
            <a:r>
              <a:rPr lang="en-US" altLang="zh-CN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签署确认单</a:t>
            </a:r>
            <a:r>
              <a:rPr lang="en-US" altLang="zh-CN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批量转</a:t>
            </a:r>
            <a:r>
              <a:rPr lang="en-US" altLang="zh-CN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PDF</a:t>
            </a:r>
            <a:r>
              <a:rPr lang="zh-CN" altLang="en-US" sz="1600" b="0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（带电子签名）</a:t>
            </a:r>
            <a:endParaRPr lang="en-US" altLang="zh-CN" sz="1600" b="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3382131"/>
      </p:ext>
    </p:extLst>
  </p:cSld>
  <p:clrMapOvr>
    <a:masterClrMapping/>
  </p:clrMapOvr>
  <p:transition spd="slow" advClick="0" advTm="1931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4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1"/>
  <p:tag name="ISPRING_SCORM_RATE_SLIDES" val="0"/>
  <p:tag name="ISPRING_SCORM_RATE_QUIZZES" val="0"/>
  <p:tag name="ISPRING_SCORM_PASSING_SCORE" val="0.0000000000"/>
  <p:tag name="GENSWF_OUTPUT_FILE_NAME" val="22-"/>
  <p:tag name="ISPRING_RESOURCE_PATHS_HASH_2" val="dd605faedef9b7b7285347d268bb89f5f81ab7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theme1.xml><?xml version="1.0" encoding="utf-8"?>
<a:theme xmlns:a="http://schemas.openxmlformats.org/drawingml/2006/main" name="微笑PPT - 小A">
  <a:themeElements>
    <a:clrScheme name="自定义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73E87"/>
      </a:accent1>
      <a:accent2>
        <a:srgbClr val="2D82F4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微笑PPT - 小A">
      <a:majorFont>
        <a:latin typeface="Arial"/>
        <a:ea typeface="微软雅黑"/>
        <a:cs typeface="宋体"/>
      </a:majorFont>
      <a:minorFont>
        <a:latin typeface="Arial"/>
        <a:ea typeface="微软雅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细黑" pitchFamily="2" charset="-122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10536573</TotalTime>
  <Words>235</Words>
  <Application>Microsoft Office PowerPoint</Application>
  <PresentationFormat>全屏显示(16:9)</PresentationFormat>
  <Paragraphs>79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微软雅黑</vt:lpstr>
      <vt:lpstr>张海山锐谐体</vt:lpstr>
      <vt:lpstr>Arial</vt:lpstr>
      <vt:lpstr>Impact</vt:lpstr>
      <vt:lpstr>Wingdings</vt:lpstr>
      <vt:lpstr>微笑PPT - 小A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大侠素材铺</dc:title>
  <dc:subject>https://dxpu.taobao.com/</dc:subject>
  <dc:creator>大侠素材铺</dc:creator>
  <cp:keywords>刘志刚</cp:keywords>
  <dc:description>大侠素材铺_x000d_
淘宝店：https://dxpu.taobao.com/</dc:description>
  <cp:lastModifiedBy>孟宪生</cp:lastModifiedBy>
  <cp:revision>1146</cp:revision>
  <dcterms:created xsi:type="dcterms:W3CDTF">2010-02-22T07:41:47Z</dcterms:created>
  <dcterms:modified xsi:type="dcterms:W3CDTF">2021-10-12T08:51:00Z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